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10"/>
  </p:notesMasterIdLst>
  <p:sldIdLst>
    <p:sldId id="280" r:id="rId3"/>
    <p:sldId id="326" r:id="rId4"/>
    <p:sldId id="361" r:id="rId5"/>
    <p:sldId id="399" r:id="rId6"/>
    <p:sldId id="398" r:id="rId7"/>
    <p:sldId id="396" r:id="rId8"/>
    <p:sldId id="394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16A"/>
    <a:srgbClr val="50ACAE"/>
    <a:srgbClr val="84D8BC"/>
    <a:srgbClr val="9BBFBE"/>
    <a:srgbClr val="A1B7B9"/>
    <a:srgbClr val="C6D8D3"/>
    <a:srgbClr val="F2F4F8"/>
    <a:srgbClr val="5997A5"/>
    <a:srgbClr val="A0B7BA"/>
    <a:srgbClr val="F5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2" autoAdjust="0"/>
    <p:restoredTop sz="98641" autoAdjust="0"/>
  </p:normalViewPr>
  <p:slideViewPr>
    <p:cSldViewPr snapToGrid="0">
      <p:cViewPr>
        <p:scale>
          <a:sx n="75" d="100"/>
          <a:sy n="75" d="100"/>
        </p:scale>
        <p:origin x="-1326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D8CE-39A6-4CEA-AF5B-3429038C13AC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C8C4F-C774-437C-A1B2-1ECD8DE2D1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18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5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DD1BA-5C85-40DA-8475-42738B10DE5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27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985C7-26C2-4BC2-BA29-82AACBD2B62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FEB04-7460-404E-AF49-440D6C2B3B3D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3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FEB04-7460-404E-AF49-440D6C2B3B3D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3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FEB04-7460-404E-AF49-440D6C2B3B3D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3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69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6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33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2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6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5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942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885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828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3771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9713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5656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1599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7542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0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6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6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564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594277" indent="0">
              <a:buNone/>
              <a:defRPr sz="3600"/>
            </a:lvl2pPr>
            <a:lvl3pPr marL="1188553" indent="0">
              <a:buNone/>
              <a:defRPr sz="3067"/>
            </a:lvl3pPr>
            <a:lvl4pPr marL="1782831" indent="0">
              <a:buNone/>
              <a:defRPr sz="2667"/>
            </a:lvl4pPr>
            <a:lvl5pPr marL="2377109" indent="0">
              <a:buNone/>
              <a:defRPr sz="2667"/>
            </a:lvl5pPr>
            <a:lvl6pPr marL="2971383" indent="0">
              <a:buNone/>
              <a:defRPr sz="2667"/>
            </a:lvl6pPr>
            <a:lvl7pPr marL="3565662" indent="0">
              <a:buNone/>
              <a:defRPr sz="2667"/>
            </a:lvl7pPr>
            <a:lvl8pPr marL="4159939" indent="0">
              <a:buNone/>
              <a:defRPr sz="2667"/>
            </a:lvl8pPr>
            <a:lvl9pPr marL="4754214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18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14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274640"/>
            <a:ext cx="80264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98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95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83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76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13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41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05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D6B8-5FA8-43BA-B8DB-38B8B3FBBF44}" type="datetimeFigureOut">
              <a:rPr lang="ru-RU" smtClean="0"/>
              <a:pPr/>
              <a:t>26.05.2021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391F-E740-4F78-8D4B-9D65467C03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8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5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ED533F67-D1B1-468D-97F1-AD907C62AB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26.05.2021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354"/>
            <a:ext cx="3860800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1188553" rtl="0" eaLnBrk="1" latinLnBrk="0" hangingPunct="1">
        <a:spcBef>
          <a:spcPct val="0"/>
        </a:spcBef>
        <a:buNone/>
        <a:defRPr sz="5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706" indent="-445706" algn="l" defTabSz="118855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65700" indent="-371423" algn="l" defTabSz="11885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692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2079971" indent="-297139" algn="l" defTabSz="1188553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74244" indent="-297139" algn="l" defTabSz="1188553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26852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62801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7078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5135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7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55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31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10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138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662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993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4214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4234" y="1117436"/>
            <a:ext cx="12200467" cy="740833"/>
            <a:chOff x="-3175" y="774703"/>
            <a:chExt cx="9150350" cy="555625"/>
          </a:xfrm>
        </p:grpSpPr>
        <p:grpSp>
          <p:nvGrpSpPr>
            <p:cNvPr id="9" name="Группа 731"/>
            <p:cNvGrpSpPr/>
            <p:nvPr/>
          </p:nvGrpSpPr>
          <p:grpSpPr>
            <a:xfrm>
              <a:off x="3336611" y="1155700"/>
              <a:ext cx="2317750" cy="136526"/>
              <a:chOff x="3717925" y="1155700"/>
              <a:chExt cx="2317750" cy="136526"/>
            </a:xfrm>
            <a:solidFill>
              <a:srgbClr val="2DBDA2"/>
            </a:solidFill>
          </p:grpSpPr>
          <p:sp>
            <p:nvSpPr>
              <p:cNvPr id="29708" name="Freeform 12"/>
              <p:cNvSpPr>
                <a:spLocks/>
              </p:cNvSpPr>
              <p:nvPr/>
            </p:nvSpPr>
            <p:spPr bwMode="auto">
              <a:xfrm>
                <a:off x="41957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auto">
              <a:xfrm>
                <a:off x="430371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auto">
              <a:xfrm>
                <a:off x="4411663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auto">
              <a:xfrm>
                <a:off x="451802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12" name="Freeform 16"/>
              <p:cNvSpPr>
                <a:spLocks/>
              </p:cNvSpPr>
              <p:nvPr/>
            </p:nvSpPr>
            <p:spPr bwMode="auto">
              <a:xfrm>
                <a:off x="46228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13" name="Freeform 17"/>
              <p:cNvSpPr>
                <a:spLocks/>
              </p:cNvSpPr>
              <p:nvPr/>
            </p:nvSpPr>
            <p:spPr bwMode="auto">
              <a:xfrm>
                <a:off x="47307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14" name="Freeform 18"/>
              <p:cNvSpPr>
                <a:spLocks/>
              </p:cNvSpPr>
              <p:nvPr/>
            </p:nvSpPr>
            <p:spPr bwMode="auto">
              <a:xfrm>
                <a:off x="483870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15" name="Freeform 19"/>
              <p:cNvSpPr>
                <a:spLocks/>
              </p:cNvSpPr>
              <p:nvPr/>
            </p:nvSpPr>
            <p:spPr bwMode="auto">
              <a:xfrm>
                <a:off x="4946650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16" name="Freeform 20"/>
              <p:cNvSpPr>
                <a:spLocks/>
              </p:cNvSpPr>
              <p:nvPr/>
            </p:nvSpPr>
            <p:spPr bwMode="auto">
              <a:xfrm>
                <a:off x="50498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17" name="Freeform 21"/>
              <p:cNvSpPr>
                <a:spLocks/>
              </p:cNvSpPr>
              <p:nvPr/>
            </p:nvSpPr>
            <p:spPr bwMode="auto">
              <a:xfrm>
                <a:off x="515778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18" name="Freeform 22"/>
              <p:cNvSpPr>
                <a:spLocks/>
              </p:cNvSpPr>
              <p:nvPr/>
            </p:nvSpPr>
            <p:spPr bwMode="auto">
              <a:xfrm>
                <a:off x="5265738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19" name="Freeform 23"/>
              <p:cNvSpPr>
                <a:spLocks/>
              </p:cNvSpPr>
              <p:nvPr/>
            </p:nvSpPr>
            <p:spPr bwMode="auto">
              <a:xfrm>
                <a:off x="5373688" y="1247775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2"/>
                    </a:cubicBezTo>
                    <a:cubicBezTo>
                      <a:pt x="20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21" name="Freeform 25"/>
              <p:cNvSpPr>
                <a:spLocks/>
              </p:cNvSpPr>
              <p:nvPr/>
            </p:nvSpPr>
            <p:spPr bwMode="auto">
              <a:xfrm>
                <a:off x="38750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auto">
              <a:xfrm>
                <a:off x="39290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rect l="0" t="0" r="r" b="b"/>
                <a:pathLst>
                  <a:path w="20" h="4">
                    <a:moveTo>
                      <a:pt x="19" y="0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26" name="Freeform 30"/>
              <p:cNvSpPr>
                <a:spLocks/>
              </p:cNvSpPr>
              <p:nvPr/>
            </p:nvSpPr>
            <p:spPr bwMode="auto">
              <a:xfrm>
                <a:off x="3717925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27" name="Freeform 31"/>
              <p:cNvSpPr>
                <a:spLocks/>
              </p:cNvSpPr>
              <p:nvPr/>
            </p:nvSpPr>
            <p:spPr bwMode="auto">
              <a:xfrm>
                <a:off x="38211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auto">
              <a:xfrm>
                <a:off x="39290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31" name="Freeform 35"/>
              <p:cNvSpPr>
                <a:spLocks/>
              </p:cNvSpPr>
              <p:nvPr/>
            </p:nvSpPr>
            <p:spPr bwMode="auto">
              <a:xfrm>
                <a:off x="424973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32" name="Freeform 36"/>
              <p:cNvSpPr>
                <a:spLocks/>
              </p:cNvSpPr>
              <p:nvPr/>
            </p:nvSpPr>
            <p:spPr bwMode="auto">
              <a:xfrm>
                <a:off x="4357688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33" name="Freeform 37"/>
              <p:cNvSpPr>
                <a:spLocks/>
              </p:cNvSpPr>
              <p:nvPr/>
            </p:nvSpPr>
            <p:spPr bwMode="auto">
              <a:xfrm>
                <a:off x="446405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auto">
              <a:xfrm>
                <a:off x="45688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auto">
              <a:xfrm>
                <a:off x="46767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auto">
              <a:xfrm>
                <a:off x="478472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auto">
              <a:xfrm>
                <a:off x="4892675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auto">
              <a:xfrm>
                <a:off x="49958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auto">
              <a:xfrm>
                <a:off x="510381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40" name="Freeform 44"/>
              <p:cNvSpPr>
                <a:spLocks/>
              </p:cNvSpPr>
              <p:nvPr/>
            </p:nvSpPr>
            <p:spPr bwMode="auto">
              <a:xfrm>
                <a:off x="5211763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2"/>
                      <a:pt x="13" y="2"/>
                      <a:pt x="10" y="2"/>
                    </a:cubicBezTo>
                    <a:cubicBezTo>
                      <a:pt x="7" y="2"/>
                      <a:pt x="5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auto">
              <a:xfrm>
                <a:off x="5319713" y="1277938"/>
                <a:ext cx="76200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2"/>
                    </a:cubicBez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2" y="2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auto">
              <a:xfrm>
                <a:off x="5422900" y="1277938"/>
                <a:ext cx="77788" cy="1428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2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8" y="2"/>
                      <a:pt x="5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auto">
              <a:xfrm>
                <a:off x="5476875" y="1247775"/>
                <a:ext cx="77788" cy="14288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20" y="2"/>
                  </a:cxn>
                </a:cxnLst>
                <a:rect l="0" t="0" r="r" b="b"/>
                <a:pathLst>
                  <a:path w="20" h="4">
                    <a:moveTo>
                      <a:pt x="20" y="2"/>
                    </a:moveTo>
                    <a:cubicBezTo>
                      <a:pt x="20" y="1"/>
                      <a:pt x="20" y="1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4" y="4"/>
                      <a:pt x="17" y="3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45" name="Freeform 49"/>
              <p:cNvSpPr>
                <a:spLocks/>
              </p:cNvSpPr>
              <p:nvPr/>
            </p:nvSpPr>
            <p:spPr bwMode="auto">
              <a:xfrm>
                <a:off x="39830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46" name="Freeform 50"/>
              <p:cNvSpPr>
                <a:spLocks/>
              </p:cNvSpPr>
              <p:nvPr/>
            </p:nvSpPr>
            <p:spPr bwMode="auto">
              <a:xfrm>
                <a:off x="40909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47" name="Freeform 51"/>
              <p:cNvSpPr>
                <a:spLocks/>
              </p:cNvSpPr>
              <p:nvPr/>
            </p:nvSpPr>
            <p:spPr bwMode="auto">
              <a:xfrm>
                <a:off x="41957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48" name="Freeform 52"/>
              <p:cNvSpPr>
                <a:spLocks/>
              </p:cNvSpPr>
              <p:nvPr/>
            </p:nvSpPr>
            <p:spPr bwMode="auto">
              <a:xfrm>
                <a:off x="430371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49" name="Freeform 53"/>
              <p:cNvSpPr>
                <a:spLocks/>
              </p:cNvSpPr>
              <p:nvPr/>
            </p:nvSpPr>
            <p:spPr bwMode="auto">
              <a:xfrm>
                <a:off x="4411663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50" name="Freeform 54"/>
              <p:cNvSpPr>
                <a:spLocks/>
              </p:cNvSpPr>
              <p:nvPr/>
            </p:nvSpPr>
            <p:spPr bwMode="auto">
              <a:xfrm>
                <a:off x="45180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51" name="Freeform 55"/>
              <p:cNvSpPr>
                <a:spLocks/>
              </p:cNvSpPr>
              <p:nvPr/>
            </p:nvSpPr>
            <p:spPr bwMode="auto">
              <a:xfrm>
                <a:off x="46228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52" name="Freeform 56"/>
              <p:cNvSpPr>
                <a:spLocks/>
              </p:cNvSpPr>
              <p:nvPr/>
            </p:nvSpPr>
            <p:spPr bwMode="auto">
              <a:xfrm>
                <a:off x="47307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53" name="Freeform 57"/>
              <p:cNvSpPr>
                <a:spLocks/>
              </p:cNvSpPr>
              <p:nvPr/>
            </p:nvSpPr>
            <p:spPr bwMode="auto">
              <a:xfrm>
                <a:off x="483870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54" name="Freeform 58"/>
              <p:cNvSpPr>
                <a:spLocks/>
              </p:cNvSpPr>
              <p:nvPr/>
            </p:nvSpPr>
            <p:spPr bwMode="auto">
              <a:xfrm>
                <a:off x="4946650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55" name="Freeform 59"/>
              <p:cNvSpPr>
                <a:spLocks/>
              </p:cNvSpPr>
              <p:nvPr/>
            </p:nvSpPr>
            <p:spPr bwMode="auto">
              <a:xfrm>
                <a:off x="50498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56" name="Freeform 60"/>
              <p:cNvSpPr>
                <a:spLocks/>
              </p:cNvSpPr>
              <p:nvPr/>
            </p:nvSpPr>
            <p:spPr bwMode="auto">
              <a:xfrm>
                <a:off x="515778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57" name="Freeform 61"/>
              <p:cNvSpPr>
                <a:spLocks/>
              </p:cNvSpPr>
              <p:nvPr/>
            </p:nvSpPr>
            <p:spPr bwMode="auto">
              <a:xfrm>
                <a:off x="5265738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58" name="Freeform 62"/>
              <p:cNvSpPr>
                <a:spLocks/>
              </p:cNvSpPr>
              <p:nvPr/>
            </p:nvSpPr>
            <p:spPr bwMode="auto">
              <a:xfrm>
                <a:off x="5373688" y="1185863"/>
                <a:ext cx="76200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0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59" name="Freeform 63"/>
              <p:cNvSpPr>
                <a:spLocks/>
              </p:cNvSpPr>
              <p:nvPr/>
            </p:nvSpPr>
            <p:spPr bwMode="auto">
              <a:xfrm>
                <a:off x="54768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60" name="Freeform 64"/>
              <p:cNvSpPr>
                <a:spLocks/>
              </p:cNvSpPr>
              <p:nvPr/>
            </p:nvSpPr>
            <p:spPr bwMode="auto">
              <a:xfrm>
                <a:off x="558482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20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61" name="Freeform 65"/>
              <p:cNvSpPr>
                <a:spLocks/>
              </p:cNvSpPr>
              <p:nvPr/>
            </p:nvSpPr>
            <p:spPr bwMode="auto">
              <a:xfrm>
                <a:off x="5692775" y="1185863"/>
                <a:ext cx="77788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62" name="Freeform 66"/>
              <p:cNvSpPr>
                <a:spLocks/>
              </p:cNvSpPr>
              <p:nvPr/>
            </p:nvSpPr>
            <p:spPr bwMode="auto">
              <a:xfrm>
                <a:off x="5800725" y="1185863"/>
                <a:ext cx="730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64" name="Freeform 68"/>
              <p:cNvSpPr>
                <a:spLocks/>
              </p:cNvSpPr>
              <p:nvPr/>
            </p:nvSpPr>
            <p:spPr bwMode="auto">
              <a:xfrm>
                <a:off x="40370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65" name="Freeform 69"/>
              <p:cNvSpPr>
                <a:spLocks/>
              </p:cNvSpPr>
              <p:nvPr/>
            </p:nvSpPr>
            <p:spPr bwMode="auto">
              <a:xfrm>
                <a:off x="41417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66" name="Freeform 70"/>
              <p:cNvSpPr>
                <a:spLocks/>
              </p:cNvSpPr>
              <p:nvPr/>
            </p:nvSpPr>
            <p:spPr bwMode="auto">
              <a:xfrm>
                <a:off x="424973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67" name="Freeform 71"/>
              <p:cNvSpPr>
                <a:spLocks/>
              </p:cNvSpPr>
              <p:nvPr/>
            </p:nvSpPr>
            <p:spPr bwMode="auto">
              <a:xfrm>
                <a:off x="4357688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68" name="Freeform 72"/>
              <p:cNvSpPr>
                <a:spLocks/>
              </p:cNvSpPr>
              <p:nvPr/>
            </p:nvSpPr>
            <p:spPr bwMode="auto">
              <a:xfrm>
                <a:off x="44640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69" name="Freeform 73"/>
              <p:cNvSpPr>
                <a:spLocks/>
              </p:cNvSpPr>
              <p:nvPr/>
            </p:nvSpPr>
            <p:spPr bwMode="auto">
              <a:xfrm>
                <a:off x="45688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70" name="Freeform 74"/>
              <p:cNvSpPr>
                <a:spLocks/>
              </p:cNvSpPr>
              <p:nvPr/>
            </p:nvSpPr>
            <p:spPr bwMode="auto">
              <a:xfrm>
                <a:off x="46767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71" name="Freeform 75"/>
              <p:cNvSpPr>
                <a:spLocks/>
              </p:cNvSpPr>
              <p:nvPr/>
            </p:nvSpPr>
            <p:spPr bwMode="auto">
              <a:xfrm>
                <a:off x="478472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72" name="Freeform 76"/>
              <p:cNvSpPr>
                <a:spLocks/>
              </p:cNvSpPr>
              <p:nvPr/>
            </p:nvSpPr>
            <p:spPr bwMode="auto">
              <a:xfrm>
                <a:off x="4892675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73" name="Freeform 77"/>
              <p:cNvSpPr>
                <a:spLocks/>
              </p:cNvSpPr>
              <p:nvPr/>
            </p:nvSpPr>
            <p:spPr bwMode="auto">
              <a:xfrm>
                <a:off x="49958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74" name="Freeform 78"/>
              <p:cNvSpPr>
                <a:spLocks/>
              </p:cNvSpPr>
              <p:nvPr/>
            </p:nvSpPr>
            <p:spPr bwMode="auto">
              <a:xfrm>
                <a:off x="510381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75" name="Freeform 79"/>
              <p:cNvSpPr>
                <a:spLocks/>
              </p:cNvSpPr>
              <p:nvPr/>
            </p:nvSpPr>
            <p:spPr bwMode="auto">
              <a:xfrm>
                <a:off x="5211763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76" name="Freeform 80"/>
              <p:cNvSpPr>
                <a:spLocks/>
              </p:cNvSpPr>
              <p:nvPr/>
            </p:nvSpPr>
            <p:spPr bwMode="auto">
              <a:xfrm>
                <a:off x="5319713" y="1217613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77" name="Freeform 81"/>
              <p:cNvSpPr>
                <a:spLocks/>
              </p:cNvSpPr>
              <p:nvPr/>
            </p:nvSpPr>
            <p:spPr bwMode="auto">
              <a:xfrm>
                <a:off x="54229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78" name="Freeform 82"/>
              <p:cNvSpPr>
                <a:spLocks/>
              </p:cNvSpPr>
              <p:nvPr/>
            </p:nvSpPr>
            <p:spPr bwMode="auto">
              <a:xfrm>
                <a:off x="553085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79" name="Freeform 83"/>
              <p:cNvSpPr>
                <a:spLocks/>
              </p:cNvSpPr>
              <p:nvPr/>
            </p:nvSpPr>
            <p:spPr bwMode="auto">
              <a:xfrm>
                <a:off x="5638800" y="1217613"/>
                <a:ext cx="77788" cy="1270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  <a:cxn ang="0">
                    <a:pos x="19" y="1"/>
                  </a:cxn>
                </a:cxnLst>
                <a:rect l="0" t="0" r="r" b="b"/>
                <a:pathLst>
                  <a:path w="20" h="4">
                    <a:moveTo>
                      <a:pt x="19" y="1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82" name="Freeform 86"/>
              <p:cNvSpPr>
                <a:spLocks/>
              </p:cNvSpPr>
              <p:nvPr/>
            </p:nvSpPr>
            <p:spPr bwMode="auto">
              <a:xfrm>
                <a:off x="40370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83" name="Freeform 87"/>
              <p:cNvSpPr>
                <a:spLocks/>
              </p:cNvSpPr>
              <p:nvPr/>
            </p:nvSpPr>
            <p:spPr bwMode="auto">
              <a:xfrm>
                <a:off x="41417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84" name="Freeform 88"/>
              <p:cNvSpPr>
                <a:spLocks/>
              </p:cNvSpPr>
              <p:nvPr/>
            </p:nvSpPr>
            <p:spPr bwMode="auto">
              <a:xfrm>
                <a:off x="424973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85" name="Freeform 89"/>
              <p:cNvSpPr>
                <a:spLocks/>
              </p:cNvSpPr>
              <p:nvPr/>
            </p:nvSpPr>
            <p:spPr bwMode="auto">
              <a:xfrm>
                <a:off x="4357688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86" name="Freeform 90"/>
              <p:cNvSpPr>
                <a:spLocks/>
              </p:cNvSpPr>
              <p:nvPr/>
            </p:nvSpPr>
            <p:spPr bwMode="auto">
              <a:xfrm>
                <a:off x="44640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87" name="Freeform 91"/>
              <p:cNvSpPr>
                <a:spLocks/>
              </p:cNvSpPr>
              <p:nvPr/>
            </p:nvSpPr>
            <p:spPr bwMode="auto">
              <a:xfrm>
                <a:off x="45688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88" name="Freeform 92"/>
              <p:cNvSpPr>
                <a:spLocks/>
              </p:cNvSpPr>
              <p:nvPr/>
            </p:nvSpPr>
            <p:spPr bwMode="auto">
              <a:xfrm>
                <a:off x="46767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89" name="Freeform 93"/>
              <p:cNvSpPr>
                <a:spLocks/>
              </p:cNvSpPr>
              <p:nvPr/>
            </p:nvSpPr>
            <p:spPr bwMode="auto">
              <a:xfrm>
                <a:off x="47847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90" name="Freeform 94"/>
              <p:cNvSpPr>
                <a:spLocks/>
              </p:cNvSpPr>
              <p:nvPr/>
            </p:nvSpPr>
            <p:spPr bwMode="auto">
              <a:xfrm>
                <a:off x="48926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91" name="Freeform 95"/>
              <p:cNvSpPr>
                <a:spLocks/>
              </p:cNvSpPr>
              <p:nvPr/>
            </p:nvSpPr>
            <p:spPr bwMode="auto">
              <a:xfrm>
                <a:off x="49958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92" name="Freeform 96"/>
              <p:cNvSpPr>
                <a:spLocks/>
              </p:cNvSpPr>
              <p:nvPr/>
            </p:nvSpPr>
            <p:spPr bwMode="auto">
              <a:xfrm>
                <a:off x="510381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93" name="Freeform 97"/>
              <p:cNvSpPr>
                <a:spLocks/>
              </p:cNvSpPr>
              <p:nvPr/>
            </p:nvSpPr>
            <p:spPr bwMode="auto">
              <a:xfrm>
                <a:off x="5211763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94" name="Freeform 98"/>
              <p:cNvSpPr>
                <a:spLocks/>
              </p:cNvSpPr>
              <p:nvPr/>
            </p:nvSpPr>
            <p:spPr bwMode="auto">
              <a:xfrm>
                <a:off x="5319713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95" name="Freeform 99"/>
              <p:cNvSpPr>
                <a:spLocks/>
              </p:cNvSpPr>
              <p:nvPr/>
            </p:nvSpPr>
            <p:spPr bwMode="auto">
              <a:xfrm>
                <a:off x="54229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96" name="Freeform 100"/>
              <p:cNvSpPr>
                <a:spLocks/>
              </p:cNvSpPr>
              <p:nvPr/>
            </p:nvSpPr>
            <p:spPr bwMode="auto">
              <a:xfrm>
                <a:off x="553085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97" name="Freeform 101"/>
              <p:cNvSpPr>
                <a:spLocks/>
              </p:cNvSpPr>
              <p:nvPr/>
            </p:nvSpPr>
            <p:spPr bwMode="auto">
              <a:xfrm>
                <a:off x="5638800" y="1155700"/>
                <a:ext cx="77788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3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98" name="Freeform 102"/>
              <p:cNvSpPr>
                <a:spLocks/>
              </p:cNvSpPr>
              <p:nvPr/>
            </p:nvSpPr>
            <p:spPr bwMode="auto">
              <a:xfrm>
                <a:off x="5746750" y="1155700"/>
                <a:ext cx="73025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4"/>
                  </a:cxn>
                </a:cxnLst>
                <a:rect l="0" t="0" r="r" b="b"/>
                <a:pathLst>
                  <a:path w="19" h="4">
                    <a:moveTo>
                      <a:pt x="10" y="4"/>
                    </a:moveTo>
                    <a:cubicBezTo>
                      <a:pt x="13" y="4"/>
                      <a:pt x="16" y="3"/>
                      <a:pt x="19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5" y="1"/>
                      <a:pt x="12" y="2"/>
                      <a:pt x="10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799" name="Freeform 103"/>
              <p:cNvSpPr>
                <a:spLocks/>
              </p:cNvSpPr>
              <p:nvPr/>
            </p:nvSpPr>
            <p:spPr bwMode="auto">
              <a:xfrm>
                <a:off x="585152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1"/>
                      <a:pt x="13" y="2"/>
                      <a:pt x="10" y="2"/>
                    </a:cubicBezTo>
                    <a:cubicBezTo>
                      <a:pt x="8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9800" name="Freeform 104"/>
              <p:cNvSpPr>
                <a:spLocks/>
              </p:cNvSpPr>
              <p:nvPr/>
            </p:nvSpPr>
            <p:spPr bwMode="auto">
              <a:xfrm>
                <a:off x="5959475" y="1155700"/>
                <a:ext cx="76200" cy="127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0" y="4"/>
                  </a:cxn>
                </a:cxnLst>
                <a:rect l="0" t="0" r="r" b="b"/>
                <a:pathLst>
                  <a:path w="20" h="4">
                    <a:moveTo>
                      <a:pt x="10" y="4"/>
                    </a:moveTo>
                    <a:cubicBezTo>
                      <a:pt x="14" y="4"/>
                      <a:pt x="17" y="3"/>
                      <a:pt x="19" y="1"/>
                    </a:cubicBezTo>
                    <a:cubicBezTo>
                      <a:pt x="20" y="1"/>
                      <a:pt x="20" y="0"/>
                      <a:pt x="19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5" y="1"/>
                      <a:pt x="13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10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-3175" y="774703"/>
              <a:ext cx="9150350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917" tIns="60959" rIns="121917" bIns="60959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-3175" y="774703"/>
              <a:ext cx="9150350" cy="555625"/>
            </a:xfrm>
            <a:custGeom>
              <a:avLst/>
              <a:gdLst/>
              <a:ahLst/>
              <a:cxnLst>
                <a:cxn ang="0">
                  <a:pos x="3360" y="114"/>
                </a:cxn>
                <a:cxn ang="0">
                  <a:pos x="3268" y="112"/>
                </a:cxn>
                <a:cxn ang="0">
                  <a:pos x="3211" y="96"/>
                </a:cxn>
                <a:cxn ang="0">
                  <a:pos x="3161" y="109"/>
                </a:cxn>
                <a:cxn ang="0">
                  <a:pos x="2956" y="94"/>
                </a:cxn>
                <a:cxn ang="0">
                  <a:pos x="2861" y="65"/>
                </a:cxn>
                <a:cxn ang="0">
                  <a:pos x="2776" y="114"/>
                </a:cxn>
                <a:cxn ang="0">
                  <a:pos x="2698" y="152"/>
                </a:cxn>
                <a:cxn ang="0">
                  <a:pos x="2441" y="153"/>
                </a:cxn>
                <a:cxn ang="0">
                  <a:pos x="2281" y="202"/>
                </a:cxn>
                <a:cxn ang="0">
                  <a:pos x="2156" y="228"/>
                </a:cxn>
                <a:cxn ang="0">
                  <a:pos x="1509" y="202"/>
                </a:cxn>
                <a:cxn ang="0">
                  <a:pos x="1376" y="167"/>
                </a:cxn>
                <a:cxn ang="0">
                  <a:pos x="1231" y="118"/>
                </a:cxn>
                <a:cxn ang="0">
                  <a:pos x="1188" y="152"/>
                </a:cxn>
                <a:cxn ang="0">
                  <a:pos x="1017" y="126"/>
                </a:cxn>
                <a:cxn ang="0">
                  <a:pos x="855" y="128"/>
                </a:cxn>
                <a:cxn ang="0">
                  <a:pos x="784" y="88"/>
                </a:cxn>
                <a:cxn ang="0">
                  <a:pos x="706" y="85"/>
                </a:cxn>
                <a:cxn ang="0">
                  <a:pos x="651" y="83"/>
                </a:cxn>
                <a:cxn ang="0">
                  <a:pos x="588" y="151"/>
                </a:cxn>
                <a:cxn ang="0">
                  <a:pos x="527" y="133"/>
                </a:cxn>
                <a:cxn ang="0">
                  <a:pos x="454" y="123"/>
                </a:cxn>
                <a:cxn ang="0">
                  <a:pos x="402" y="156"/>
                </a:cxn>
                <a:cxn ang="0">
                  <a:pos x="486" y="127"/>
                </a:cxn>
                <a:cxn ang="0">
                  <a:pos x="569" y="124"/>
                </a:cxn>
                <a:cxn ang="0">
                  <a:pos x="604" y="156"/>
                </a:cxn>
                <a:cxn ang="0">
                  <a:pos x="663" y="156"/>
                </a:cxn>
                <a:cxn ang="0">
                  <a:pos x="704" y="104"/>
                </a:cxn>
                <a:cxn ang="0">
                  <a:pos x="777" y="158"/>
                </a:cxn>
                <a:cxn ang="0">
                  <a:pos x="790" y="90"/>
                </a:cxn>
                <a:cxn ang="0">
                  <a:pos x="815" y="156"/>
                </a:cxn>
                <a:cxn ang="0">
                  <a:pos x="939" y="158"/>
                </a:cxn>
                <a:cxn ang="0">
                  <a:pos x="1153" y="120"/>
                </a:cxn>
                <a:cxn ang="0">
                  <a:pos x="1235" y="157"/>
                </a:cxn>
                <a:cxn ang="0">
                  <a:pos x="1416" y="185"/>
                </a:cxn>
                <a:cxn ang="0">
                  <a:pos x="1560" y="209"/>
                </a:cxn>
                <a:cxn ang="0">
                  <a:pos x="2172" y="233"/>
                </a:cxn>
                <a:cxn ang="0">
                  <a:pos x="2300" y="200"/>
                </a:cxn>
                <a:cxn ang="0">
                  <a:pos x="2541" y="158"/>
                </a:cxn>
                <a:cxn ang="0">
                  <a:pos x="2733" y="111"/>
                </a:cxn>
                <a:cxn ang="0">
                  <a:pos x="2808" y="138"/>
                </a:cxn>
                <a:cxn ang="0">
                  <a:pos x="2891" y="158"/>
                </a:cxn>
                <a:cxn ang="0">
                  <a:pos x="2932" y="124"/>
                </a:cxn>
                <a:cxn ang="0">
                  <a:pos x="2989" y="158"/>
                </a:cxn>
                <a:cxn ang="0">
                  <a:pos x="3040" y="121"/>
                </a:cxn>
                <a:cxn ang="0">
                  <a:pos x="3069" y="112"/>
                </a:cxn>
                <a:cxn ang="0">
                  <a:pos x="3103" y="114"/>
                </a:cxn>
                <a:cxn ang="0">
                  <a:pos x="3133" y="111"/>
                </a:cxn>
                <a:cxn ang="0">
                  <a:pos x="3167" y="7"/>
                </a:cxn>
                <a:cxn ang="0">
                  <a:pos x="3216" y="8"/>
                </a:cxn>
                <a:cxn ang="0">
                  <a:pos x="3262" y="156"/>
                </a:cxn>
                <a:cxn ang="0">
                  <a:pos x="3361" y="121"/>
                </a:cxn>
                <a:cxn ang="0">
                  <a:pos x="3390" y="145"/>
                </a:cxn>
                <a:cxn ang="0">
                  <a:pos x="734" y="126"/>
                </a:cxn>
                <a:cxn ang="0">
                  <a:pos x="774" y="132"/>
                </a:cxn>
                <a:cxn ang="0">
                  <a:pos x="1229" y="152"/>
                </a:cxn>
                <a:cxn ang="0">
                  <a:pos x="1243" y="131"/>
                </a:cxn>
                <a:cxn ang="0">
                  <a:pos x="2926" y="153"/>
                </a:cxn>
                <a:cxn ang="0">
                  <a:pos x="3052" y="153"/>
                </a:cxn>
                <a:cxn ang="0">
                  <a:pos x="3390" y="130"/>
                </a:cxn>
              </a:cxnLst>
              <a:rect l="0" t="0" r="r" b="b"/>
              <a:pathLst>
                <a:path w="3849" h="234">
                  <a:moveTo>
                    <a:pt x="3849" y="154"/>
                  </a:moveTo>
                  <a:cubicBezTo>
                    <a:pt x="3451" y="153"/>
                    <a:pt x="3451" y="153"/>
                    <a:pt x="3451" y="153"/>
                  </a:cubicBezTo>
                  <a:cubicBezTo>
                    <a:pt x="3445" y="149"/>
                    <a:pt x="3440" y="145"/>
                    <a:pt x="3434" y="141"/>
                  </a:cubicBezTo>
                  <a:cubicBezTo>
                    <a:pt x="3433" y="140"/>
                    <a:pt x="3432" y="140"/>
                    <a:pt x="3430" y="140"/>
                  </a:cubicBezTo>
                  <a:cubicBezTo>
                    <a:pt x="3423" y="140"/>
                    <a:pt x="3415" y="140"/>
                    <a:pt x="3407" y="140"/>
                  </a:cubicBezTo>
                  <a:cubicBezTo>
                    <a:pt x="3403" y="140"/>
                    <a:pt x="3403" y="140"/>
                    <a:pt x="3403" y="140"/>
                  </a:cubicBezTo>
                  <a:cubicBezTo>
                    <a:pt x="3403" y="127"/>
                    <a:pt x="3403" y="127"/>
                    <a:pt x="3403" y="127"/>
                  </a:cubicBezTo>
                  <a:cubicBezTo>
                    <a:pt x="3403" y="123"/>
                    <a:pt x="3398" y="119"/>
                    <a:pt x="3392" y="119"/>
                  </a:cubicBezTo>
                  <a:cubicBezTo>
                    <a:pt x="3384" y="119"/>
                    <a:pt x="3384" y="119"/>
                    <a:pt x="3384" y="119"/>
                  </a:cubicBezTo>
                  <a:cubicBezTo>
                    <a:pt x="3384" y="118"/>
                    <a:pt x="3384" y="117"/>
                    <a:pt x="3383" y="117"/>
                  </a:cubicBezTo>
                  <a:cubicBezTo>
                    <a:pt x="3364" y="104"/>
                    <a:pt x="3364" y="104"/>
                    <a:pt x="3364" y="104"/>
                  </a:cubicBezTo>
                  <a:cubicBezTo>
                    <a:pt x="3364" y="104"/>
                    <a:pt x="3363" y="104"/>
                    <a:pt x="3362" y="104"/>
                  </a:cubicBezTo>
                  <a:cubicBezTo>
                    <a:pt x="3361" y="105"/>
                    <a:pt x="3360" y="106"/>
                    <a:pt x="3360" y="107"/>
                  </a:cubicBezTo>
                  <a:cubicBezTo>
                    <a:pt x="3360" y="114"/>
                    <a:pt x="3360" y="114"/>
                    <a:pt x="3360" y="114"/>
                  </a:cubicBezTo>
                  <a:cubicBezTo>
                    <a:pt x="3346" y="104"/>
                    <a:pt x="3346" y="104"/>
                    <a:pt x="3346" y="104"/>
                  </a:cubicBezTo>
                  <a:cubicBezTo>
                    <a:pt x="3345" y="104"/>
                    <a:pt x="3344" y="104"/>
                    <a:pt x="3343" y="104"/>
                  </a:cubicBezTo>
                  <a:cubicBezTo>
                    <a:pt x="3342" y="105"/>
                    <a:pt x="3342" y="106"/>
                    <a:pt x="3342" y="107"/>
                  </a:cubicBezTo>
                  <a:cubicBezTo>
                    <a:pt x="3342" y="114"/>
                    <a:pt x="3342" y="114"/>
                    <a:pt x="3342" y="114"/>
                  </a:cubicBezTo>
                  <a:cubicBezTo>
                    <a:pt x="3333" y="108"/>
                    <a:pt x="3333" y="108"/>
                    <a:pt x="3333" y="108"/>
                  </a:cubicBezTo>
                  <a:cubicBezTo>
                    <a:pt x="3333" y="90"/>
                    <a:pt x="3333" y="90"/>
                    <a:pt x="3333" y="90"/>
                  </a:cubicBezTo>
                  <a:cubicBezTo>
                    <a:pt x="3333" y="88"/>
                    <a:pt x="3331" y="87"/>
                    <a:pt x="3330" y="87"/>
                  </a:cubicBezTo>
                  <a:cubicBezTo>
                    <a:pt x="3274" y="87"/>
                    <a:pt x="3274" y="87"/>
                    <a:pt x="3274" y="87"/>
                  </a:cubicBezTo>
                  <a:cubicBezTo>
                    <a:pt x="3273" y="87"/>
                    <a:pt x="3271" y="88"/>
                    <a:pt x="3271" y="90"/>
                  </a:cubicBezTo>
                  <a:cubicBezTo>
                    <a:pt x="3271" y="153"/>
                    <a:pt x="3271" y="153"/>
                    <a:pt x="3271" y="153"/>
                  </a:cubicBezTo>
                  <a:cubicBezTo>
                    <a:pt x="3268" y="153"/>
                    <a:pt x="3268" y="153"/>
                    <a:pt x="3268" y="153"/>
                  </a:cubicBezTo>
                  <a:cubicBezTo>
                    <a:pt x="3268" y="150"/>
                    <a:pt x="3268" y="150"/>
                    <a:pt x="3268" y="150"/>
                  </a:cubicBezTo>
                  <a:cubicBezTo>
                    <a:pt x="3268" y="150"/>
                    <a:pt x="3268" y="150"/>
                    <a:pt x="3268" y="149"/>
                  </a:cubicBezTo>
                  <a:cubicBezTo>
                    <a:pt x="3268" y="112"/>
                    <a:pt x="3268" y="112"/>
                    <a:pt x="3268" y="112"/>
                  </a:cubicBezTo>
                  <a:cubicBezTo>
                    <a:pt x="3268" y="112"/>
                    <a:pt x="3268" y="112"/>
                    <a:pt x="3268" y="111"/>
                  </a:cubicBezTo>
                  <a:cubicBezTo>
                    <a:pt x="3268" y="110"/>
                    <a:pt x="3266" y="109"/>
                    <a:pt x="3265" y="109"/>
                  </a:cubicBezTo>
                  <a:cubicBezTo>
                    <a:pt x="3249" y="109"/>
                    <a:pt x="3249" y="109"/>
                    <a:pt x="3249" y="109"/>
                  </a:cubicBezTo>
                  <a:cubicBezTo>
                    <a:pt x="3249" y="15"/>
                    <a:pt x="3249" y="15"/>
                    <a:pt x="3249" y="15"/>
                  </a:cubicBezTo>
                  <a:cubicBezTo>
                    <a:pt x="3249" y="12"/>
                    <a:pt x="3249" y="9"/>
                    <a:pt x="3248" y="7"/>
                  </a:cubicBezTo>
                  <a:cubicBezTo>
                    <a:pt x="3248" y="6"/>
                    <a:pt x="3248" y="5"/>
                    <a:pt x="3247" y="4"/>
                  </a:cubicBezTo>
                  <a:cubicBezTo>
                    <a:pt x="3246" y="3"/>
                    <a:pt x="3245" y="2"/>
                    <a:pt x="3244" y="2"/>
                  </a:cubicBezTo>
                  <a:cubicBezTo>
                    <a:pt x="3242" y="1"/>
                    <a:pt x="3239" y="0"/>
                    <a:pt x="3237" y="0"/>
                  </a:cubicBezTo>
                  <a:cubicBezTo>
                    <a:pt x="3222" y="0"/>
                    <a:pt x="3222" y="0"/>
                    <a:pt x="3222" y="0"/>
                  </a:cubicBezTo>
                  <a:cubicBezTo>
                    <a:pt x="3220" y="0"/>
                    <a:pt x="3218" y="1"/>
                    <a:pt x="3216" y="1"/>
                  </a:cubicBezTo>
                  <a:cubicBezTo>
                    <a:pt x="3215" y="2"/>
                    <a:pt x="3215" y="2"/>
                    <a:pt x="3214" y="2"/>
                  </a:cubicBezTo>
                  <a:cubicBezTo>
                    <a:pt x="3212" y="4"/>
                    <a:pt x="3211" y="6"/>
                    <a:pt x="3211" y="8"/>
                  </a:cubicBezTo>
                  <a:cubicBezTo>
                    <a:pt x="3211" y="10"/>
                    <a:pt x="3211" y="10"/>
                    <a:pt x="3211" y="10"/>
                  </a:cubicBezTo>
                  <a:cubicBezTo>
                    <a:pt x="3211" y="39"/>
                    <a:pt x="3211" y="68"/>
                    <a:pt x="3211" y="96"/>
                  </a:cubicBezTo>
                  <a:cubicBezTo>
                    <a:pt x="3211" y="109"/>
                    <a:pt x="3211" y="109"/>
                    <a:pt x="3211" y="109"/>
                  </a:cubicBezTo>
                  <a:cubicBezTo>
                    <a:pt x="3198" y="109"/>
                    <a:pt x="3198" y="109"/>
                    <a:pt x="3198" y="109"/>
                  </a:cubicBezTo>
                  <a:cubicBezTo>
                    <a:pt x="3198" y="15"/>
                    <a:pt x="3198" y="15"/>
                    <a:pt x="3198" y="15"/>
                  </a:cubicBezTo>
                  <a:cubicBezTo>
                    <a:pt x="3198" y="12"/>
                    <a:pt x="3198" y="9"/>
                    <a:pt x="3198" y="7"/>
                  </a:cubicBezTo>
                  <a:cubicBezTo>
                    <a:pt x="3198" y="6"/>
                    <a:pt x="3197" y="5"/>
                    <a:pt x="3196" y="4"/>
                  </a:cubicBezTo>
                  <a:cubicBezTo>
                    <a:pt x="3196" y="3"/>
                    <a:pt x="3195" y="2"/>
                    <a:pt x="3194" y="2"/>
                  </a:cubicBezTo>
                  <a:cubicBezTo>
                    <a:pt x="3192" y="1"/>
                    <a:pt x="3189" y="0"/>
                    <a:pt x="3186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0" y="0"/>
                    <a:pt x="3168" y="1"/>
                    <a:pt x="3166" y="1"/>
                  </a:cubicBezTo>
                  <a:cubicBezTo>
                    <a:pt x="3165" y="2"/>
                    <a:pt x="3164" y="2"/>
                    <a:pt x="3164" y="2"/>
                  </a:cubicBezTo>
                  <a:cubicBezTo>
                    <a:pt x="3162" y="4"/>
                    <a:pt x="3160" y="6"/>
                    <a:pt x="3160" y="8"/>
                  </a:cubicBezTo>
                  <a:cubicBezTo>
                    <a:pt x="3160" y="10"/>
                    <a:pt x="3160" y="10"/>
                    <a:pt x="3160" y="10"/>
                  </a:cubicBezTo>
                  <a:cubicBezTo>
                    <a:pt x="3161" y="39"/>
                    <a:pt x="3161" y="69"/>
                    <a:pt x="3161" y="97"/>
                  </a:cubicBezTo>
                  <a:cubicBezTo>
                    <a:pt x="3161" y="109"/>
                    <a:pt x="3161" y="109"/>
                    <a:pt x="3161" y="109"/>
                  </a:cubicBezTo>
                  <a:cubicBezTo>
                    <a:pt x="3158" y="109"/>
                    <a:pt x="3158" y="109"/>
                    <a:pt x="3158" y="109"/>
                  </a:cubicBezTo>
                  <a:cubicBezTo>
                    <a:pt x="3158" y="97"/>
                    <a:pt x="3158" y="97"/>
                    <a:pt x="3158" y="97"/>
                  </a:cubicBezTo>
                  <a:cubicBezTo>
                    <a:pt x="3158" y="95"/>
                    <a:pt x="3157" y="94"/>
                    <a:pt x="3155" y="94"/>
                  </a:cubicBezTo>
                  <a:cubicBezTo>
                    <a:pt x="3067" y="94"/>
                    <a:pt x="3067" y="94"/>
                    <a:pt x="3067" y="94"/>
                  </a:cubicBezTo>
                  <a:cubicBezTo>
                    <a:pt x="3065" y="94"/>
                    <a:pt x="3064" y="95"/>
                    <a:pt x="3064" y="97"/>
                  </a:cubicBezTo>
                  <a:cubicBezTo>
                    <a:pt x="3064" y="109"/>
                    <a:pt x="3064" y="109"/>
                    <a:pt x="3064" y="109"/>
                  </a:cubicBezTo>
                  <a:cubicBezTo>
                    <a:pt x="3055" y="109"/>
                    <a:pt x="3055" y="109"/>
                    <a:pt x="3055" y="109"/>
                  </a:cubicBezTo>
                  <a:cubicBezTo>
                    <a:pt x="3053" y="109"/>
                    <a:pt x="3052" y="110"/>
                    <a:pt x="3052" y="112"/>
                  </a:cubicBezTo>
                  <a:cubicBezTo>
                    <a:pt x="3052" y="113"/>
                    <a:pt x="3052" y="113"/>
                    <a:pt x="3052" y="113"/>
                  </a:cubicBezTo>
                  <a:cubicBezTo>
                    <a:pt x="3044" y="113"/>
                    <a:pt x="3044" y="113"/>
                    <a:pt x="3044" y="113"/>
                  </a:cubicBezTo>
                  <a:cubicBezTo>
                    <a:pt x="3040" y="102"/>
                    <a:pt x="3029" y="94"/>
                    <a:pt x="3016" y="94"/>
                  </a:cubicBezTo>
                  <a:cubicBezTo>
                    <a:pt x="3002" y="94"/>
                    <a:pt x="2991" y="102"/>
                    <a:pt x="2987" y="113"/>
                  </a:cubicBezTo>
                  <a:cubicBezTo>
                    <a:pt x="2985" y="113"/>
                    <a:pt x="2985" y="113"/>
                    <a:pt x="2985" y="113"/>
                  </a:cubicBezTo>
                  <a:cubicBezTo>
                    <a:pt x="2981" y="102"/>
                    <a:pt x="2969" y="94"/>
                    <a:pt x="2956" y="94"/>
                  </a:cubicBezTo>
                  <a:cubicBezTo>
                    <a:pt x="2942" y="94"/>
                    <a:pt x="2930" y="103"/>
                    <a:pt x="2927" y="115"/>
                  </a:cubicBezTo>
                  <a:cubicBezTo>
                    <a:pt x="2913" y="115"/>
                    <a:pt x="2913" y="115"/>
                    <a:pt x="2913" y="115"/>
                  </a:cubicBezTo>
                  <a:cubicBezTo>
                    <a:pt x="2907" y="115"/>
                    <a:pt x="2903" y="119"/>
                    <a:pt x="2903" y="124"/>
                  </a:cubicBezTo>
                  <a:cubicBezTo>
                    <a:pt x="2903" y="134"/>
                    <a:pt x="2903" y="134"/>
                    <a:pt x="2903" y="134"/>
                  </a:cubicBezTo>
                  <a:cubicBezTo>
                    <a:pt x="2895" y="135"/>
                    <a:pt x="2888" y="142"/>
                    <a:pt x="2888" y="151"/>
                  </a:cubicBezTo>
                  <a:cubicBezTo>
                    <a:pt x="2888" y="153"/>
                    <a:pt x="2888" y="153"/>
                    <a:pt x="2888" y="153"/>
                  </a:cubicBezTo>
                  <a:cubicBezTo>
                    <a:pt x="2876" y="153"/>
                    <a:pt x="2876" y="153"/>
                    <a:pt x="2876" y="153"/>
                  </a:cubicBezTo>
                  <a:cubicBezTo>
                    <a:pt x="2876" y="73"/>
                    <a:pt x="2876" y="73"/>
                    <a:pt x="2876" y="73"/>
                  </a:cubicBezTo>
                  <a:cubicBezTo>
                    <a:pt x="2876" y="73"/>
                    <a:pt x="2875" y="72"/>
                    <a:pt x="2875" y="71"/>
                  </a:cubicBezTo>
                  <a:cubicBezTo>
                    <a:pt x="2874" y="71"/>
                    <a:pt x="2874" y="71"/>
                    <a:pt x="2873" y="71"/>
                  </a:cubicBezTo>
                  <a:cubicBezTo>
                    <a:pt x="2864" y="71"/>
                    <a:pt x="2864" y="71"/>
                    <a:pt x="2864" y="71"/>
                  </a:cubicBezTo>
                  <a:cubicBezTo>
                    <a:pt x="2864" y="67"/>
                    <a:pt x="2864" y="67"/>
                    <a:pt x="2864" y="67"/>
                  </a:cubicBezTo>
                  <a:cubicBezTo>
                    <a:pt x="2864" y="67"/>
                    <a:pt x="2863" y="66"/>
                    <a:pt x="2863" y="65"/>
                  </a:cubicBezTo>
                  <a:cubicBezTo>
                    <a:pt x="2862" y="65"/>
                    <a:pt x="2862" y="65"/>
                    <a:pt x="2861" y="65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8" y="64"/>
                    <a:pt x="2818" y="64"/>
                    <a:pt x="2818" y="64"/>
                  </a:cubicBezTo>
                  <a:cubicBezTo>
                    <a:pt x="2816" y="64"/>
                    <a:pt x="2815" y="66"/>
                    <a:pt x="2815" y="67"/>
                  </a:cubicBezTo>
                  <a:cubicBezTo>
                    <a:pt x="2815" y="70"/>
                    <a:pt x="2815" y="70"/>
                    <a:pt x="2815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6" y="70"/>
                    <a:pt x="2806" y="70"/>
                    <a:pt x="2806" y="70"/>
                  </a:cubicBezTo>
                  <a:cubicBezTo>
                    <a:pt x="2804" y="70"/>
                    <a:pt x="2803" y="72"/>
                    <a:pt x="2803" y="73"/>
                  </a:cubicBezTo>
                  <a:cubicBezTo>
                    <a:pt x="2803" y="135"/>
                    <a:pt x="2803" y="135"/>
                    <a:pt x="2803" y="135"/>
                  </a:cubicBezTo>
                  <a:cubicBezTo>
                    <a:pt x="2785" y="135"/>
                    <a:pt x="2785" y="135"/>
                    <a:pt x="2785" y="135"/>
                  </a:cubicBezTo>
                  <a:cubicBezTo>
                    <a:pt x="2783" y="135"/>
                    <a:pt x="2782" y="136"/>
                    <a:pt x="2782" y="138"/>
                  </a:cubicBezTo>
                  <a:cubicBezTo>
                    <a:pt x="2782" y="140"/>
                    <a:pt x="2782" y="140"/>
                    <a:pt x="2782" y="140"/>
                  </a:cubicBezTo>
                  <a:cubicBezTo>
                    <a:pt x="2779" y="140"/>
                    <a:pt x="2779" y="140"/>
                    <a:pt x="2779" y="140"/>
                  </a:cubicBezTo>
                  <a:cubicBezTo>
                    <a:pt x="2779" y="117"/>
                    <a:pt x="2779" y="117"/>
                    <a:pt x="2779" y="117"/>
                  </a:cubicBezTo>
                  <a:cubicBezTo>
                    <a:pt x="2779" y="115"/>
                    <a:pt x="2778" y="114"/>
                    <a:pt x="2776" y="114"/>
                  </a:cubicBezTo>
                  <a:cubicBezTo>
                    <a:pt x="2766" y="114"/>
                    <a:pt x="2766" y="114"/>
                    <a:pt x="2766" y="114"/>
                  </a:cubicBezTo>
                  <a:cubicBezTo>
                    <a:pt x="2765" y="114"/>
                    <a:pt x="2764" y="115"/>
                    <a:pt x="2764" y="117"/>
                  </a:cubicBezTo>
                  <a:cubicBezTo>
                    <a:pt x="2764" y="140"/>
                    <a:pt x="2764" y="140"/>
                    <a:pt x="2764" y="140"/>
                  </a:cubicBezTo>
                  <a:cubicBezTo>
                    <a:pt x="2761" y="140"/>
                    <a:pt x="2761" y="140"/>
                    <a:pt x="2761" y="140"/>
                  </a:cubicBezTo>
                  <a:cubicBezTo>
                    <a:pt x="2761" y="112"/>
                    <a:pt x="2761" y="112"/>
                    <a:pt x="2761" y="112"/>
                  </a:cubicBezTo>
                  <a:cubicBezTo>
                    <a:pt x="2761" y="111"/>
                    <a:pt x="2760" y="110"/>
                    <a:pt x="2759" y="110"/>
                  </a:cubicBezTo>
                  <a:cubicBezTo>
                    <a:pt x="2730" y="104"/>
                    <a:pt x="2730" y="104"/>
                    <a:pt x="2730" y="104"/>
                  </a:cubicBezTo>
                  <a:cubicBezTo>
                    <a:pt x="2729" y="104"/>
                    <a:pt x="2729" y="105"/>
                    <a:pt x="2728" y="105"/>
                  </a:cubicBezTo>
                  <a:cubicBezTo>
                    <a:pt x="2727" y="106"/>
                    <a:pt x="2727" y="106"/>
                    <a:pt x="2727" y="107"/>
                  </a:cubicBezTo>
                  <a:cubicBezTo>
                    <a:pt x="2727" y="115"/>
                    <a:pt x="2727" y="115"/>
                    <a:pt x="2727" y="115"/>
                  </a:cubicBezTo>
                  <a:cubicBezTo>
                    <a:pt x="2701" y="120"/>
                    <a:pt x="2701" y="120"/>
                    <a:pt x="2701" y="120"/>
                  </a:cubicBezTo>
                  <a:cubicBezTo>
                    <a:pt x="2700" y="120"/>
                    <a:pt x="2699" y="121"/>
                    <a:pt x="2699" y="122"/>
                  </a:cubicBezTo>
                  <a:cubicBezTo>
                    <a:pt x="2699" y="152"/>
                    <a:pt x="2699" y="152"/>
                    <a:pt x="2699" y="152"/>
                  </a:cubicBezTo>
                  <a:cubicBezTo>
                    <a:pt x="2698" y="152"/>
                    <a:pt x="2698" y="152"/>
                    <a:pt x="2698" y="152"/>
                  </a:cubicBezTo>
                  <a:cubicBezTo>
                    <a:pt x="2687" y="140"/>
                    <a:pt x="2687" y="140"/>
                    <a:pt x="2687" y="140"/>
                  </a:cubicBezTo>
                  <a:cubicBezTo>
                    <a:pt x="2687" y="139"/>
                    <a:pt x="2686" y="139"/>
                    <a:pt x="2686" y="139"/>
                  </a:cubicBezTo>
                  <a:cubicBezTo>
                    <a:pt x="2638" y="125"/>
                    <a:pt x="2638" y="125"/>
                    <a:pt x="2638" y="125"/>
                  </a:cubicBezTo>
                  <a:cubicBezTo>
                    <a:pt x="2638" y="125"/>
                    <a:pt x="2638" y="125"/>
                    <a:pt x="2637" y="125"/>
                  </a:cubicBezTo>
                  <a:cubicBezTo>
                    <a:pt x="2636" y="125"/>
                    <a:pt x="2635" y="125"/>
                    <a:pt x="2634" y="125"/>
                  </a:cubicBezTo>
                  <a:cubicBezTo>
                    <a:pt x="2633" y="126"/>
                    <a:pt x="2632" y="126"/>
                    <a:pt x="2632" y="127"/>
                  </a:cubicBezTo>
                  <a:cubicBezTo>
                    <a:pt x="2629" y="133"/>
                    <a:pt x="2621" y="137"/>
                    <a:pt x="2615" y="139"/>
                  </a:cubicBezTo>
                  <a:cubicBezTo>
                    <a:pt x="2604" y="143"/>
                    <a:pt x="2550" y="152"/>
                    <a:pt x="2550" y="152"/>
                  </a:cubicBezTo>
                  <a:cubicBezTo>
                    <a:pt x="2520" y="152"/>
                    <a:pt x="2520" y="152"/>
                    <a:pt x="2520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19" y="152"/>
                    <a:pt x="2519" y="152"/>
                    <a:pt x="2519" y="152"/>
                  </a:cubicBezTo>
                  <a:cubicBezTo>
                    <a:pt x="2500" y="152"/>
                    <a:pt x="2500" y="152"/>
                    <a:pt x="2500" y="152"/>
                  </a:cubicBezTo>
                  <a:cubicBezTo>
                    <a:pt x="2453" y="152"/>
                    <a:pt x="2453" y="152"/>
                    <a:pt x="2453" y="152"/>
                  </a:cubicBezTo>
                  <a:cubicBezTo>
                    <a:pt x="2449" y="152"/>
                    <a:pt x="2445" y="153"/>
                    <a:pt x="2441" y="153"/>
                  </a:cubicBezTo>
                  <a:cubicBezTo>
                    <a:pt x="2433" y="154"/>
                    <a:pt x="2426" y="156"/>
                    <a:pt x="2420" y="159"/>
                  </a:cubicBezTo>
                  <a:cubicBezTo>
                    <a:pt x="2416" y="161"/>
                    <a:pt x="2412" y="164"/>
                    <a:pt x="2408" y="167"/>
                  </a:cubicBezTo>
                  <a:cubicBezTo>
                    <a:pt x="2407" y="168"/>
                    <a:pt x="2405" y="169"/>
                    <a:pt x="2404" y="170"/>
                  </a:cubicBezTo>
                  <a:cubicBezTo>
                    <a:pt x="2404" y="170"/>
                    <a:pt x="2404" y="170"/>
                    <a:pt x="2403" y="170"/>
                  </a:cubicBezTo>
                  <a:cubicBezTo>
                    <a:pt x="2403" y="170"/>
                    <a:pt x="2403" y="170"/>
                    <a:pt x="2403" y="170"/>
                  </a:cubicBezTo>
                  <a:cubicBezTo>
                    <a:pt x="2400" y="172"/>
                    <a:pt x="2397" y="175"/>
                    <a:pt x="2393" y="176"/>
                  </a:cubicBezTo>
                  <a:cubicBezTo>
                    <a:pt x="2385" y="179"/>
                    <a:pt x="2377" y="179"/>
                    <a:pt x="2368" y="179"/>
                  </a:cubicBezTo>
                  <a:cubicBezTo>
                    <a:pt x="2366" y="179"/>
                    <a:pt x="2364" y="179"/>
                    <a:pt x="2361" y="179"/>
                  </a:cubicBezTo>
                  <a:cubicBezTo>
                    <a:pt x="2344" y="179"/>
                    <a:pt x="2344" y="179"/>
                    <a:pt x="2344" y="179"/>
                  </a:cubicBezTo>
                  <a:cubicBezTo>
                    <a:pt x="2338" y="179"/>
                    <a:pt x="2333" y="179"/>
                    <a:pt x="2327" y="180"/>
                  </a:cubicBezTo>
                  <a:cubicBezTo>
                    <a:pt x="2315" y="182"/>
                    <a:pt x="2304" y="188"/>
                    <a:pt x="2297" y="196"/>
                  </a:cubicBezTo>
                  <a:cubicBezTo>
                    <a:pt x="2292" y="199"/>
                    <a:pt x="2292" y="199"/>
                    <a:pt x="2292" y="199"/>
                  </a:cubicBezTo>
                  <a:cubicBezTo>
                    <a:pt x="2287" y="201"/>
                    <a:pt x="2287" y="201"/>
                    <a:pt x="2287" y="201"/>
                  </a:cubicBezTo>
                  <a:cubicBezTo>
                    <a:pt x="2281" y="202"/>
                    <a:pt x="2281" y="202"/>
                    <a:pt x="2281" y="202"/>
                  </a:cubicBezTo>
                  <a:cubicBezTo>
                    <a:pt x="2280" y="202"/>
                    <a:pt x="2279" y="202"/>
                    <a:pt x="2277" y="202"/>
                  </a:cubicBezTo>
                  <a:cubicBezTo>
                    <a:pt x="2277" y="202"/>
                    <a:pt x="2276" y="202"/>
                    <a:pt x="2275" y="202"/>
                  </a:cubicBezTo>
                  <a:cubicBezTo>
                    <a:pt x="2270" y="202"/>
                    <a:pt x="2264" y="202"/>
                    <a:pt x="2259" y="202"/>
                  </a:cubicBezTo>
                  <a:cubicBezTo>
                    <a:pt x="2255" y="202"/>
                    <a:pt x="2252" y="202"/>
                    <a:pt x="2249" y="202"/>
                  </a:cubicBezTo>
                  <a:cubicBezTo>
                    <a:pt x="2248" y="202"/>
                    <a:pt x="2246" y="202"/>
                    <a:pt x="2244" y="202"/>
                  </a:cubicBezTo>
                  <a:cubicBezTo>
                    <a:pt x="2237" y="202"/>
                    <a:pt x="2230" y="202"/>
                    <a:pt x="2222" y="204"/>
                  </a:cubicBezTo>
                  <a:cubicBezTo>
                    <a:pt x="2211" y="206"/>
                    <a:pt x="2203" y="211"/>
                    <a:pt x="2197" y="215"/>
                  </a:cubicBezTo>
                  <a:cubicBezTo>
                    <a:pt x="2191" y="220"/>
                    <a:pt x="2185" y="224"/>
                    <a:pt x="2177" y="226"/>
                  </a:cubicBezTo>
                  <a:cubicBezTo>
                    <a:pt x="2175" y="226"/>
                    <a:pt x="2175" y="226"/>
                    <a:pt x="2175" y="226"/>
                  </a:cubicBezTo>
                  <a:cubicBezTo>
                    <a:pt x="2174" y="227"/>
                    <a:pt x="2173" y="227"/>
                    <a:pt x="2171" y="227"/>
                  </a:cubicBezTo>
                  <a:cubicBezTo>
                    <a:pt x="2169" y="227"/>
                    <a:pt x="2169" y="227"/>
                    <a:pt x="2169" y="227"/>
                  </a:cubicBezTo>
                  <a:cubicBezTo>
                    <a:pt x="2168" y="227"/>
                    <a:pt x="2167" y="228"/>
                    <a:pt x="2165" y="228"/>
                  </a:cubicBezTo>
                  <a:cubicBezTo>
                    <a:pt x="2162" y="228"/>
                    <a:pt x="2159" y="228"/>
                    <a:pt x="2156" y="228"/>
                  </a:cubicBezTo>
                  <a:cubicBezTo>
                    <a:pt x="2156" y="228"/>
                    <a:pt x="2156" y="228"/>
                    <a:pt x="2156" y="228"/>
                  </a:cubicBezTo>
                  <a:cubicBezTo>
                    <a:pt x="2154" y="228"/>
                    <a:pt x="2153" y="228"/>
                    <a:pt x="2151" y="228"/>
                  </a:cubicBezTo>
                  <a:cubicBezTo>
                    <a:pt x="1891" y="228"/>
                    <a:pt x="1891" y="228"/>
                    <a:pt x="1891" y="228"/>
                  </a:cubicBezTo>
                  <a:cubicBezTo>
                    <a:pt x="1631" y="228"/>
                    <a:pt x="1631" y="228"/>
                    <a:pt x="1631" y="228"/>
                  </a:cubicBezTo>
                  <a:cubicBezTo>
                    <a:pt x="1627" y="228"/>
                    <a:pt x="1623" y="228"/>
                    <a:pt x="1618" y="228"/>
                  </a:cubicBezTo>
                  <a:cubicBezTo>
                    <a:pt x="1617" y="228"/>
                    <a:pt x="1616" y="227"/>
                    <a:pt x="1615" y="227"/>
                  </a:cubicBezTo>
                  <a:cubicBezTo>
                    <a:pt x="1612" y="227"/>
                    <a:pt x="1612" y="227"/>
                    <a:pt x="1612" y="227"/>
                  </a:cubicBezTo>
                  <a:cubicBezTo>
                    <a:pt x="1611" y="227"/>
                    <a:pt x="1610" y="227"/>
                    <a:pt x="1609" y="226"/>
                  </a:cubicBezTo>
                  <a:cubicBezTo>
                    <a:pt x="1606" y="226"/>
                    <a:pt x="1606" y="226"/>
                    <a:pt x="1606" y="226"/>
                  </a:cubicBezTo>
                  <a:cubicBezTo>
                    <a:pt x="1599" y="224"/>
                    <a:pt x="1593" y="220"/>
                    <a:pt x="1586" y="215"/>
                  </a:cubicBezTo>
                  <a:cubicBezTo>
                    <a:pt x="1581" y="211"/>
                    <a:pt x="1573" y="206"/>
                    <a:pt x="1561" y="204"/>
                  </a:cubicBezTo>
                  <a:cubicBezTo>
                    <a:pt x="1554" y="202"/>
                    <a:pt x="1547" y="202"/>
                    <a:pt x="1540" y="202"/>
                  </a:cubicBezTo>
                  <a:cubicBezTo>
                    <a:pt x="1538" y="202"/>
                    <a:pt x="1536" y="202"/>
                    <a:pt x="1535" y="202"/>
                  </a:cubicBezTo>
                  <a:cubicBezTo>
                    <a:pt x="1531" y="202"/>
                    <a:pt x="1528" y="202"/>
                    <a:pt x="1525" y="202"/>
                  </a:cubicBezTo>
                  <a:cubicBezTo>
                    <a:pt x="1520" y="202"/>
                    <a:pt x="1514" y="202"/>
                    <a:pt x="1509" y="202"/>
                  </a:cubicBezTo>
                  <a:cubicBezTo>
                    <a:pt x="1508" y="202"/>
                    <a:pt x="1507" y="202"/>
                    <a:pt x="1506" y="202"/>
                  </a:cubicBezTo>
                  <a:cubicBezTo>
                    <a:pt x="1505" y="202"/>
                    <a:pt x="1504" y="202"/>
                    <a:pt x="1503" y="202"/>
                  </a:cubicBezTo>
                  <a:cubicBezTo>
                    <a:pt x="1497" y="201"/>
                    <a:pt x="1497" y="201"/>
                    <a:pt x="1497" y="201"/>
                  </a:cubicBezTo>
                  <a:cubicBezTo>
                    <a:pt x="1492" y="199"/>
                    <a:pt x="1492" y="199"/>
                    <a:pt x="1492" y="199"/>
                  </a:cubicBezTo>
                  <a:cubicBezTo>
                    <a:pt x="1487" y="196"/>
                    <a:pt x="1487" y="196"/>
                    <a:pt x="1487" y="196"/>
                  </a:cubicBezTo>
                  <a:cubicBezTo>
                    <a:pt x="1480" y="188"/>
                    <a:pt x="1469" y="182"/>
                    <a:pt x="1457" y="180"/>
                  </a:cubicBezTo>
                  <a:cubicBezTo>
                    <a:pt x="1451" y="179"/>
                    <a:pt x="1446" y="179"/>
                    <a:pt x="1440" y="179"/>
                  </a:cubicBezTo>
                  <a:cubicBezTo>
                    <a:pt x="1422" y="179"/>
                    <a:pt x="1422" y="179"/>
                    <a:pt x="1422" y="179"/>
                  </a:cubicBezTo>
                  <a:cubicBezTo>
                    <a:pt x="1420" y="179"/>
                    <a:pt x="1418" y="179"/>
                    <a:pt x="1416" y="179"/>
                  </a:cubicBezTo>
                  <a:cubicBezTo>
                    <a:pt x="1407" y="179"/>
                    <a:pt x="1398" y="179"/>
                    <a:pt x="1391" y="176"/>
                  </a:cubicBezTo>
                  <a:cubicBezTo>
                    <a:pt x="1387" y="175"/>
                    <a:pt x="1384" y="172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80" y="170"/>
                    <a:pt x="1380" y="170"/>
                    <a:pt x="1380" y="170"/>
                  </a:cubicBezTo>
                  <a:cubicBezTo>
                    <a:pt x="1379" y="169"/>
                    <a:pt x="1377" y="168"/>
                    <a:pt x="1376" y="167"/>
                  </a:cubicBezTo>
                  <a:cubicBezTo>
                    <a:pt x="1372" y="164"/>
                    <a:pt x="1368" y="161"/>
                    <a:pt x="1363" y="159"/>
                  </a:cubicBezTo>
                  <a:cubicBezTo>
                    <a:pt x="1357" y="156"/>
                    <a:pt x="1351" y="154"/>
                    <a:pt x="1342" y="153"/>
                  </a:cubicBezTo>
                  <a:cubicBezTo>
                    <a:pt x="1339" y="153"/>
                    <a:pt x="1335" y="152"/>
                    <a:pt x="1331" y="152"/>
                  </a:cubicBezTo>
                  <a:cubicBezTo>
                    <a:pt x="1255" y="152"/>
                    <a:pt x="1255" y="152"/>
                    <a:pt x="1255" y="152"/>
                  </a:cubicBezTo>
                  <a:cubicBezTo>
                    <a:pt x="1252" y="126"/>
                    <a:pt x="1252" y="126"/>
                    <a:pt x="1252" y="126"/>
                  </a:cubicBezTo>
                  <a:cubicBezTo>
                    <a:pt x="1266" y="136"/>
                    <a:pt x="1267" y="135"/>
                    <a:pt x="1269" y="133"/>
                  </a:cubicBezTo>
                  <a:cubicBezTo>
                    <a:pt x="1269" y="132"/>
                    <a:pt x="1269" y="132"/>
                    <a:pt x="1269" y="131"/>
                  </a:cubicBezTo>
                  <a:cubicBezTo>
                    <a:pt x="1269" y="129"/>
                    <a:pt x="1268" y="127"/>
                    <a:pt x="1253" y="117"/>
                  </a:cubicBezTo>
                  <a:cubicBezTo>
                    <a:pt x="1253" y="117"/>
                    <a:pt x="1253" y="117"/>
                    <a:pt x="1253" y="117"/>
                  </a:cubicBezTo>
                  <a:cubicBezTo>
                    <a:pt x="1260" y="99"/>
                    <a:pt x="1260" y="99"/>
                    <a:pt x="1257" y="98"/>
                  </a:cubicBezTo>
                  <a:cubicBezTo>
                    <a:pt x="1257" y="97"/>
                    <a:pt x="1256" y="97"/>
                    <a:pt x="1255" y="97"/>
                  </a:cubicBezTo>
                  <a:cubicBezTo>
                    <a:pt x="1253" y="98"/>
                    <a:pt x="1251" y="100"/>
                    <a:pt x="1244" y="115"/>
                  </a:cubicBezTo>
                  <a:cubicBezTo>
                    <a:pt x="1244" y="115"/>
                    <a:pt x="1244" y="115"/>
                    <a:pt x="1244" y="116"/>
                  </a:cubicBezTo>
                  <a:cubicBezTo>
                    <a:pt x="1238" y="116"/>
                    <a:pt x="1234" y="117"/>
                    <a:pt x="1231" y="118"/>
                  </a:cubicBezTo>
                  <a:cubicBezTo>
                    <a:pt x="1229" y="116"/>
                    <a:pt x="1227" y="114"/>
                    <a:pt x="1227" y="114"/>
                  </a:cubicBezTo>
                  <a:cubicBezTo>
                    <a:pt x="1227" y="114"/>
                    <a:pt x="1226" y="114"/>
                    <a:pt x="1226" y="114"/>
                  </a:cubicBezTo>
                  <a:cubicBezTo>
                    <a:pt x="1235" y="96"/>
                    <a:pt x="1234" y="96"/>
                    <a:pt x="1232" y="94"/>
                  </a:cubicBezTo>
                  <a:cubicBezTo>
                    <a:pt x="1231" y="94"/>
                    <a:pt x="1230" y="94"/>
                    <a:pt x="1229" y="94"/>
                  </a:cubicBezTo>
                  <a:cubicBezTo>
                    <a:pt x="1228" y="94"/>
                    <a:pt x="1226" y="96"/>
                    <a:pt x="1218" y="112"/>
                  </a:cubicBezTo>
                  <a:cubicBezTo>
                    <a:pt x="1218" y="112"/>
                    <a:pt x="1218" y="113"/>
                    <a:pt x="1218" y="113"/>
                  </a:cubicBezTo>
                  <a:cubicBezTo>
                    <a:pt x="1194" y="116"/>
                    <a:pt x="1194" y="116"/>
                    <a:pt x="1194" y="119"/>
                  </a:cubicBezTo>
                  <a:cubicBezTo>
                    <a:pt x="1194" y="120"/>
                    <a:pt x="1194" y="121"/>
                    <a:pt x="1195" y="122"/>
                  </a:cubicBezTo>
                  <a:cubicBezTo>
                    <a:pt x="1196" y="123"/>
                    <a:pt x="1199" y="123"/>
                    <a:pt x="1217" y="121"/>
                  </a:cubicBezTo>
                  <a:cubicBezTo>
                    <a:pt x="1216" y="134"/>
                    <a:pt x="1216" y="134"/>
                    <a:pt x="1216" y="134"/>
                  </a:cubicBezTo>
                  <a:cubicBezTo>
                    <a:pt x="1216" y="134"/>
                    <a:pt x="1216" y="135"/>
                    <a:pt x="1216" y="135"/>
                  </a:cubicBezTo>
                  <a:cubicBezTo>
                    <a:pt x="1216" y="136"/>
                    <a:pt x="1216" y="136"/>
                    <a:pt x="1216" y="136"/>
                  </a:cubicBezTo>
                  <a:cubicBezTo>
                    <a:pt x="1215" y="152"/>
                    <a:pt x="1215" y="152"/>
                    <a:pt x="1215" y="152"/>
                  </a:cubicBezTo>
                  <a:cubicBezTo>
                    <a:pt x="1188" y="152"/>
                    <a:pt x="1188" y="152"/>
                    <a:pt x="1188" y="152"/>
                  </a:cubicBezTo>
                  <a:cubicBezTo>
                    <a:pt x="1188" y="126"/>
                    <a:pt x="1188" y="126"/>
                    <a:pt x="1188" y="126"/>
                  </a:cubicBezTo>
                  <a:cubicBezTo>
                    <a:pt x="1188" y="125"/>
                    <a:pt x="1187" y="125"/>
                    <a:pt x="1187" y="124"/>
                  </a:cubicBezTo>
                  <a:cubicBezTo>
                    <a:pt x="1186" y="124"/>
                    <a:pt x="1186" y="123"/>
                    <a:pt x="1185" y="123"/>
                  </a:cubicBezTo>
                  <a:cubicBezTo>
                    <a:pt x="1158" y="123"/>
                    <a:pt x="1158" y="123"/>
                    <a:pt x="1158" y="123"/>
                  </a:cubicBezTo>
                  <a:cubicBezTo>
                    <a:pt x="1158" y="117"/>
                    <a:pt x="1158" y="117"/>
                    <a:pt x="1158" y="117"/>
                  </a:cubicBezTo>
                  <a:cubicBezTo>
                    <a:pt x="1158" y="117"/>
                    <a:pt x="1158" y="116"/>
                    <a:pt x="1158" y="115"/>
                  </a:cubicBezTo>
                  <a:cubicBezTo>
                    <a:pt x="1157" y="115"/>
                    <a:pt x="1156" y="114"/>
                    <a:pt x="1156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9" y="114"/>
                    <a:pt x="1049" y="114"/>
                    <a:pt x="1049" y="114"/>
                  </a:cubicBezTo>
                  <a:cubicBezTo>
                    <a:pt x="1048" y="114"/>
                    <a:pt x="1046" y="116"/>
                    <a:pt x="1046" y="117"/>
                  </a:cubicBezTo>
                  <a:cubicBezTo>
                    <a:pt x="1046" y="123"/>
                    <a:pt x="1046" y="123"/>
                    <a:pt x="1046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20" y="123"/>
                    <a:pt x="1020" y="123"/>
                    <a:pt x="1020" y="123"/>
                  </a:cubicBezTo>
                  <a:cubicBezTo>
                    <a:pt x="1018" y="123"/>
                    <a:pt x="1017" y="124"/>
                    <a:pt x="1017" y="126"/>
                  </a:cubicBezTo>
                  <a:cubicBezTo>
                    <a:pt x="1017" y="152"/>
                    <a:pt x="1017" y="152"/>
                    <a:pt x="1017" y="152"/>
                  </a:cubicBezTo>
                  <a:cubicBezTo>
                    <a:pt x="1011" y="152"/>
                    <a:pt x="1011" y="152"/>
                    <a:pt x="1011" y="152"/>
                  </a:cubicBezTo>
                  <a:cubicBezTo>
                    <a:pt x="1011" y="88"/>
                    <a:pt x="1011" y="88"/>
                    <a:pt x="1011" y="88"/>
                  </a:cubicBezTo>
                  <a:cubicBezTo>
                    <a:pt x="1011" y="87"/>
                    <a:pt x="1011" y="86"/>
                    <a:pt x="1010" y="85"/>
                  </a:cubicBezTo>
                  <a:cubicBezTo>
                    <a:pt x="975" y="68"/>
                    <a:pt x="975" y="68"/>
                    <a:pt x="975" y="68"/>
                  </a:cubicBezTo>
                  <a:cubicBezTo>
                    <a:pt x="974" y="68"/>
                    <a:pt x="973" y="68"/>
                    <a:pt x="973" y="68"/>
                  </a:cubicBezTo>
                  <a:cubicBezTo>
                    <a:pt x="938" y="85"/>
                    <a:pt x="938" y="85"/>
                    <a:pt x="938" y="85"/>
                  </a:cubicBezTo>
                  <a:cubicBezTo>
                    <a:pt x="937" y="86"/>
                    <a:pt x="936" y="87"/>
                    <a:pt x="936" y="88"/>
                  </a:cubicBezTo>
                  <a:cubicBezTo>
                    <a:pt x="936" y="153"/>
                    <a:pt x="936" y="153"/>
                    <a:pt x="936" y="153"/>
                  </a:cubicBezTo>
                  <a:cubicBezTo>
                    <a:pt x="929" y="153"/>
                    <a:pt x="929" y="153"/>
                    <a:pt x="929" y="153"/>
                  </a:cubicBezTo>
                  <a:cubicBezTo>
                    <a:pt x="929" y="112"/>
                    <a:pt x="929" y="112"/>
                    <a:pt x="929" y="112"/>
                  </a:cubicBezTo>
                  <a:cubicBezTo>
                    <a:pt x="929" y="111"/>
                    <a:pt x="928" y="110"/>
                    <a:pt x="927" y="110"/>
                  </a:cubicBezTo>
                  <a:cubicBezTo>
                    <a:pt x="927" y="109"/>
                    <a:pt x="926" y="109"/>
                    <a:pt x="925" y="109"/>
                  </a:cubicBezTo>
                  <a:cubicBezTo>
                    <a:pt x="855" y="128"/>
                    <a:pt x="855" y="128"/>
                    <a:pt x="855" y="128"/>
                  </a:cubicBezTo>
                  <a:cubicBezTo>
                    <a:pt x="852" y="121"/>
                    <a:pt x="845" y="116"/>
                    <a:pt x="836" y="116"/>
                  </a:cubicBezTo>
                  <a:cubicBezTo>
                    <a:pt x="821" y="116"/>
                    <a:pt x="821" y="116"/>
                    <a:pt x="821" y="116"/>
                  </a:cubicBezTo>
                  <a:cubicBezTo>
                    <a:pt x="821" y="110"/>
                    <a:pt x="821" y="110"/>
                    <a:pt x="821" y="110"/>
                  </a:cubicBezTo>
                  <a:cubicBezTo>
                    <a:pt x="821" y="109"/>
                    <a:pt x="819" y="108"/>
                    <a:pt x="818" y="108"/>
                  </a:cubicBezTo>
                  <a:cubicBezTo>
                    <a:pt x="817" y="108"/>
                    <a:pt x="817" y="108"/>
                    <a:pt x="817" y="108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17" y="100"/>
                    <a:pt x="816" y="99"/>
                    <a:pt x="814" y="99"/>
                  </a:cubicBezTo>
                  <a:cubicBezTo>
                    <a:pt x="814" y="99"/>
                    <a:pt x="814" y="99"/>
                    <a:pt x="814" y="99"/>
                  </a:cubicBezTo>
                  <a:cubicBezTo>
                    <a:pt x="814" y="91"/>
                    <a:pt x="814" y="91"/>
                    <a:pt x="814" y="91"/>
                  </a:cubicBezTo>
                  <a:cubicBezTo>
                    <a:pt x="814" y="89"/>
                    <a:pt x="813" y="88"/>
                    <a:pt x="811" y="88"/>
                  </a:cubicBezTo>
                  <a:cubicBezTo>
                    <a:pt x="811" y="88"/>
                    <a:pt x="811" y="88"/>
                    <a:pt x="811" y="88"/>
                  </a:cubicBezTo>
                  <a:cubicBezTo>
                    <a:pt x="810" y="82"/>
                    <a:pt x="804" y="77"/>
                    <a:pt x="798" y="77"/>
                  </a:cubicBezTo>
                  <a:cubicBezTo>
                    <a:pt x="791" y="77"/>
                    <a:pt x="785" y="82"/>
                    <a:pt x="784" y="88"/>
                  </a:cubicBezTo>
                  <a:cubicBezTo>
                    <a:pt x="784" y="88"/>
                    <a:pt x="784" y="88"/>
                    <a:pt x="784" y="88"/>
                  </a:cubicBezTo>
                  <a:cubicBezTo>
                    <a:pt x="782" y="88"/>
                    <a:pt x="781" y="89"/>
                    <a:pt x="781" y="91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81" y="99"/>
                    <a:pt x="781" y="99"/>
                    <a:pt x="781" y="99"/>
                  </a:cubicBezTo>
                  <a:cubicBezTo>
                    <a:pt x="779" y="99"/>
                    <a:pt x="778" y="100"/>
                    <a:pt x="778" y="102"/>
                  </a:cubicBezTo>
                  <a:cubicBezTo>
                    <a:pt x="778" y="108"/>
                    <a:pt x="778" y="108"/>
                    <a:pt x="778" y="108"/>
                  </a:cubicBezTo>
                  <a:cubicBezTo>
                    <a:pt x="777" y="108"/>
                    <a:pt x="777" y="108"/>
                    <a:pt x="777" y="108"/>
                  </a:cubicBezTo>
                  <a:cubicBezTo>
                    <a:pt x="776" y="108"/>
                    <a:pt x="774" y="109"/>
                    <a:pt x="774" y="110"/>
                  </a:cubicBezTo>
                  <a:cubicBezTo>
                    <a:pt x="774" y="113"/>
                    <a:pt x="774" y="113"/>
                    <a:pt x="774" y="113"/>
                  </a:cubicBezTo>
                  <a:cubicBezTo>
                    <a:pt x="759" y="113"/>
                    <a:pt x="759" y="113"/>
                    <a:pt x="759" y="113"/>
                  </a:cubicBezTo>
                  <a:cubicBezTo>
                    <a:pt x="759" y="111"/>
                    <a:pt x="759" y="111"/>
                    <a:pt x="759" y="111"/>
                  </a:cubicBezTo>
                  <a:cubicBezTo>
                    <a:pt x="759" y="105"/>
                    <a:pt x="753" y="100"/>
                    <a:pt x="746" y="100"/>
                  </a:cubicBezTo>
                  <a:cubicBezTo>
                    <a:pt x="709" y="100"/>
                    <a:pt x="709" y="100"/>
                    <a:pt x="709" y="100"/>
                  </a:cubicBezTo>
                  <a:cubicBezTo>
                    <a:pt x="709" y="88"/>
                    <a:pt x="709" y="88"/>
                    <a:pt x="709" y="88"/>
                  </a:cubicBezTo>
                  <a:cubicBezTo>
                    <a:pt x="709" y="87"/>
                    <a:pt x="708" y="85"/>
                    <a:pt x="706" y="85"/>
                  </a:cubicBezTo>
                  <a:cubicBezTo>
                    <a:pt x="691" y="85"/>
                    <a:pt x="691" y="85"/>
                    <a:pt x="691" y="85"/>
                  </a:cubicBezTo>
                  <a:cubicBezTo>
                    <a:pt x="690" y="85"/>
                    <a:pt x="688" y="87"/>
                    <a:pt x="688" y="88"/>
                  </a:cubicBezTo>
                  <a:cubicBezTo>
                    <a:pt x="688" y="96"/>
                    <a:pt x="688" y="96"/>
                    <a:pt x="688" y="96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687" y="76"/>
                    <a:pt x="686" y="75"/>
                    <a:pt x="685" y="75"/>
                  </a:cubicBezTo>
                  <a:cubicBezTo>
                    <a:pt x="670" y="75"/>
                    <a:pt x="670" y="75"/>
                    <a:pt x="670" y="75"/>
                  </a:cubicBezTo>
                  <a:cubicBezTo>
                    <a:pt x="668" y="75"/>
                    <a:pt x="667" y="76"/>
                    <a:pt x="667" y="78"/>
                  </a:cubicBezTo>
                  <a:cubicBezTo>
                    <a:pt x="665" y="130"/>
                    <a:pt x="665" y="130"/>
                    <a:pt x="665" y="130"/>
                  </a:cubicBezTo>
                  <a:cubicBezTo>
                    <a:pt x="660" y="130"/>
                    <a:pt x="660" y="130"/>
                    <a:pt x="660" y="130"/>
                  </a:cubicBezTo>
                  <a:cubicBezTo>
                    <a:pt x="659" y="130"/>
                    <a:pt x="658" y="132"/>
                    <a:pt x="658" y="133"/>
                  </a:cubicBezTo>
                  <a:cubicBezTo>
                    <a:pt x="658" y="153"/>
                    <a:pt x="658" y="153"/>
                    <a:pt x="658" y="153"/>
                  </a:cubicBezTo>
                  <a:cubicBezTo>
                    <a:pt x="653" y="153"/>
                    <a:pt x="653" y="153"/>
                    <a:pt x="653" y="153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53" y="84"/>
                    <a:pt x="652" y="83"/>
                    <a:pt x="651" y="83"/>
                  </a:cubicBezTo>
                  <a:cubicBezTo>
                    <a:pt x="645" y="83"/>
                    <a:pt x="645" y="83"/>
                    <a:pt x="645" y="83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45" y="78"/>
                    <a:pt x="643" y="77"/>
                    <a:pt x="642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10" y="77"/>
                    <a:pt x="610" y="77"/>
                    <a:pt x="610" y="77"/>
                  </a:cubicBezTo>
                  <a:cubicBezTo>
                    <a:pt x="609" y="77"/>
                    <a:pt x="608" y="77"/>
                    <a:pt x="608" y="77"/>
                  </a:cubicBezTo>
                  <a:cubicBezTo>
                    <a:pt x="607" y="78"/>
                    <a:pt x="607" y="79"/>
                    <a:pt x="607" y="79"/>
                  </a:cubicBezTo>
                  <a:cubicBezTo>
                    <a:pt x="607" y="83"/>
                    <a:pt x="607" y="83"/>
                    <a:pt x="607" y="83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599" y="83"/>
                    <a:pt x="598" y="84"/>
                    <a:pt x="598" y="86"/>
                  </a:cubicBezTo>
                  <a:cubicBezTo>
                    <a:pt x="598" y="153"/>
                    <a:pt x="598" y="153"/>
                    <a:pt x="598" y="153"/>
                  </a:cubicBezTo>
                  <a:cubicBezTo>
                    <a:pt x="594" y="153"/>
                    <a:pt x="594" y="153"/>
                    <a:pt x="594" y="153"/>
                  </a:cubicBezTo>
                  <a:cubicBezTo>
                    <a:pt x="593" y="152"/>
                    <a:pt x="592" y="151"/>
                    <a:pt x="591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26"/>
                    <a:pt x="588" y="126"/>
                    <a:pt x="588" y="126"/>
                  </a:cubicBezTo>
                  <a:cubicBezTo>
                    <a:pt x="588" y="125"/>
                    <a:pt x="586" y="124"/>
                    <a:pt x="585" y="124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6" y="124"/>
                    <a:pt x="575" y="125"/>
                    <a:pt x="575" y="126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4" y="121"/>
                    <a:pt x="574" y="119"/>
                    <a:pt x="572" y="119"/>
                  </a:cubicBezTo>
                  <a:cubicBezTo>
                    <a:pt x="552" y="114"/>
                    <a:pt x="552" y="114"/>
                    <a:pt x="552" y="114"/>
                  </a:cubicBezTo>
                  <a:cubicBezTo>
                    <a:pt x="551" y="114"/>
                    <a:pt x="550" y="114"/>
                    <a:pt x="549" y="114"/>
                  </a:cubicBezTo>
                  <a:cubicBezTo>
                    <a:pt x="548" y="115"/>
                    <a:pt x="548" y="116"/>
                    <a:pt x="548" y="117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29" y="130"/>
                    <a:pt x="529" y="130"/>
                    <a:pt x="529" y="130"/>
                  </a:cubicBezTo>
                  <a:cubicBezTo>
                    <a:pt x="528" y="130"/>
                    <a:pt x="527" y="131"/>
                    <a:pt x="527" y="133"/>
                  </a:cubicBezTo>
                  <a:cubicBezTo>
                    <a:pt x="527" y="145"/>
                    <a:pt x="527" y="145"/>
                    <a:pt x="527" y="145"/>
                  </a:cubicBezTo>
                  <a:cubicBezTo>
                    <a:pt x="517" y="137"/>
                    <a:pt x="517" y="137"/>
                    <a:pt x="517" y="137"/>
                  </a:cubicBezTo>
                  <a:cubicBezTo>
                    <a:pt x="514" y="136"/>
                    <a:pt x="514" y="136"/>
                    <a:pt x="514" y="136"/>
                  </a:cubicBezTo>
                  <a:cubicBezTo>
                    <a:pt x="512" y="135"/>
                    <a:pt x="510" y="134"/>
                    <a:pt x="508" y="132"/>
                  </a:cubicBezTo>
                  <a:cubicBezTo>
                    <a:pt x="508" y="132"/>
                    <a:pt x="507" y="132"/>
                    <a:pt x="507" y="132"/>
                  </a:cubicBezTo>
                  <a:cubicBezTo>
                    <a:pt x="495" y="129"/>
                    <a:pt x="495" y="129"/>
                    <a:pt x="495" y="129"/>
                  </a:cubicBezTo>
                  <a:cubicBezTo>
                    <a:pt x="494" y="127"/>
                    <a:pt x="492" y="125"/>
                    <a:pt x="491" y="124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7" y="120"/>
                    <a:pt x="487" y="120"/>
                    <a:pt x="487" y="120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6" y="115"/>
                    <a:pt x="475" y="115"/>
                    <a:pt x="474" y="116"/>
                  </a:cubicBezTo>
                  <a:cubicBezTo>
                    <a:pt x="466" y="123"/>
                    <a:pt x="466" y="123"/>
                    <a:pt x="466" y="123"/>
                  </a:cubicBezTo>
                  <a:cubicBezTo>
                    <a:pt x="456" y="126"/>
                    <a:pt x="456" y="126"/>
                    <a:pt x="456" y="126"/>
                  </a:cubicBezTo>
                  <a:cubicBezTo>
                    <a:pt x="454" y="123"/>
                    <a:pt x="454" y="123"/>
                    <a:pt x="454" y="123"/>
                  </a:cubicBezTo>
                  <a:cubicBezTo>
                    <a:pt x="454" y="122"/>
                    <a:pt x="453" y="122"/>
                    <a:pt x="452" y="122"/>
                  </a:cubicBezTo>
                  <a:cubicBezTo>
                    <a:pt x="451" y="122"/>
                    <a:pt x="451" y="122"/>
                    <a:pt x="450" y="123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35" y="134"/>
                    <a:pt x="435" y="134"/>
                    <a:pt x="435" y="134"/>
                  </a:cubicBezTo>
                  <a:cubicBezTo>
                    <a:pt x="434" y="134"/>
                    <a:pt x="434" y="135"/>
                    <a:pt x="434" y="135"/>
                  </a:cubicBezTo>
                  <a:cubicBezTo>
                    <a:pt x="420" y="147"/>
                    <a:pt x="420" y="147"/>
                    <a:pt x="420" y="147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0" y="149"/>
                    <a:pt x="405" y="149"/>
                    <a:pt x="401" y="150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402" y="156"/>
                    <a:pt x="402" y="156"/>
                    <a:pt x="402" y="156"/>
                  </a:cubicBezTo>
                  <a:cubicBezTo>
                    <a:pt x="406" y="155"/>
                    <a:pt x="411" y="154"/>
                    <a:pt x="415" y="153"/>
                  </a:cubicBezTo>
                  <a:cubicBezTo>
                    <a:pt x="422" y="152"/>
                    <a:pt x="422" y="152"/>
                    <a:pt x="422" y="152"/>
                  </a:cubicBezTo>
                  <a:cubicBezTo>
                    <a:pt x="422" y="152"/>
                    <a:pt x="423" y="152"/>
                    <a:pt x="423" y="152"/>
                  </a:cubicBezTo>
                  <a:cubicBezTo>
                    <a:pt x="437" y="139"/>
                    <a:pt x="437" y="139"/>
                    <a:pt x="437" y="139"/>
                  </a:cubicBezTo>
                  <a:cubicBezTo>
                    <a:pt x="442" y="138"/>
                    <a:pt x="442" y="138"/>
                    <a:pt x="442" y="138"/>
                  </a:cubicBezTo>
                  <a:cubicBezTo>
                    <a:pt x="442" y="138"/>
                    <a:pt x="443" y="137"/>
                    <a:pt x="443" y="137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53" y="131"/>
                    <a:pt x="453" y="131"/>
                    <a:pt x="453" y="131"/>
                  </a:cubicBezTo>
                  <a:cubicBezTo>
                    <a:pt x="454" y="132"/>
                    <a:pt x="455" y="132"/>
                    <a:pt x="456" y="132"/>
                  </a:cubicBezTo>
                  <a:cubicBezTo>
                    <a:pt x="468" y="128"/>
                    <a:pt x="468" y="128"/>
                    <a:pt x="468" y="128"/>
                  </a:cubicBezTo>
                  <a:cubicBezTo>
                    <a:pt x="468" y="128"/>
                    <a:pt x="468" y="128"/>
                    <a:pt x="469" y="128"/>
                  </a:cubicBezTo>
                  <a:cubicBezTo>
                    <a:pt x="476" y="121"/>
                    <a:pt x="476" y="121"/>
                    <a:pt x="476" y="121"/>
                  </a:cubicBezTo>
                  <a:cubicBezTo>
                    <a:pt x="484" y="125"/>
                    <a:pt x="484" y="125"/>
                    <a:pt x="484" y="125"/>
                  </a:cubicBezTo>
                  <a:cubicBezTo>
                    <a:pt x="486" y="127"/>
                    <a:pt x="486" y="127"/>
                    <a:pt x="486" y="127"/>
                  </a:cubicBezTo>
                  <a:cubicBezTo>
                    <a:pt x="488" y="129"/>
                    <a:pt x="490" y="131"/>
                    <a:pt x="492" y="133"/>
                  </a:cubicBezTo>
                  <a:cubicBezTo>
                    <a:pt x="492" y="134"/>
                    <a:pt x="493" y="134"/>
                    <a:pt x="493" y="134"/>
                  </a:cubicBezTo>
                  <a:cubicBezTo>
                    <a:pt x="505" y="137"/>
                    <a:pt x="505" y="137"/>
                    <a:pt x="505" y="137"/>
                  </a:cubicBezTo>
                  <a:cubicBezTo>
                    <a:pt x="507" y="139"/>
                    <a:pt x="509" y="140"/>
                    <a:pt x="511" y="141"/>
                  </a:cubicBezTo>
                  <a:cubicBezTo>
                    <a:pt x="514" y="142"/>
                    <a:pt x="514" y="142"/>
                    <a:pt x="514" y="142"/>
                  </a:cubicBezTo>
                  <a:cubicBezTo>
                    <a:pt x="526" y="151"/>
                    <a:pt x="526" y="151"/>
                    <a:pt x="526" y="151"/>
                  </a:cubicBezTo>
                  <a:cubicBezTo>
                    <a:pt x="528" y="153"/>
                    <a:pt x="528" y="153"/>
                    <a:pt x="528" y="153"/>
                  </a:cubicBezTo>
                  <a:cubicBezTo>
                    <a:pt x="529" y="153"/>
                    <a:pt x="530" y="154"/>
                    <a:pt x="531" y="153"/>
                  </a:cubicBezTo>
                  <a:cubicBezTo>
                    <a:pt x="532" y="153"/>
                    <a:pt x="533" y="152"/>
                    <a:pt x="533" y="150"/>
                  </a:cubicBezTo>
                  <a:cubicBezTo>
                    <a:pt x="533" y="135"/>
                    <a:pt x="533" y="135"/>
                    <a:pt x="533" y="135"/>
                  </a:cubicBezTo>
                  <a:cubicBezTo>
                    <a:pt x="552" y="130"/>
                    <a:pt x="552" y="130"/>
                    <a:pt x="552" y="130"/>
                  </a:cubicBezTo>
                  <a:cubicBezTo>
                    <a:pt x="553" y="130"/>
                    <a:pt x="554" y="128"/>
                    <a:pt x="554" y="127"/>
                  </a:cubicBezTo>
                  <a:cubicBezTo>
                    <a:pt x="554" y="120"/>
                    <a:pt x="554" y="120"/>
                    <a:pt x="554" y="120"/>
                  </a:cubicBezTo>
                  <a:cubicBezTo>
                    <a:pt x="569" y="124"/>
                    <a:pt x="569" y="124"/>
                    <a:pt x="569" y="124"/>
                  </a:cubicBezTo>
                  <a:cubicBezTo>
                    <a:pt x="569" y="154"/>
                    <a:pt x="569" y="154"/>
                    <a:pt x="569" y="154"/>
                  </a:cubicBezTo>
                  <a:cubicBezTo>
                    <a:pt x="569" y="155"/>
                    <a:pt x="570" y="157"/>
                    <a:pt x="572" y="157"/>
                  </a:cubicBezTo>
                  <a:cubicBezTo>
                    <a:pt x="578" y="157"/>
                    <a:pt x="578" y="157"/>
                    <a:pt x="578" y="157"/>
                  </a:cubicBezTo>
                  <a:cubicBezTo>
                    <a:pt x="579" y="157"/>
                    <a:pt x="581" y="155"/>
                    <a:pt x="581" y="154"/>
                  </a:cubicBezTo>
                  <a:cubicBezTo>
                    <a:pt x="581" y="129"/>
                    <a:pt x="581" y="129"/>
                    <a:pt x="581" y="129"/>
                  </a:cubicBezTo>
                  <a:cubicBezTo>
                    <a:pt x="582" y="129"/>
                    <a:pt x="582" y="129"/>
                    <a:pt x="582" y="129"/>
                  </a:cubicBezTo>
                  <a:cubicBezTo>
                    <a:pt x="582" y="154"/>
                    <a:pt x="582" y="154"/>
                    <a:pt x="582" y="154"/>
                  </a:cubicBezTo>
                  <a:cubicBezTo>
                    <a:pt x="582" y="155"/>
                    <a:pt x="583" y="157"/>
                    <a:pt x="585" y="157"/>
                  </a:cubicBezTo>
                  <a:cubicBezTo>
                    <a:pt x="588" y="157"/>
                    <a:pt x="588" y="157"/>
                    <a:pt x="588" y="157"/>
                  </a:cubicBezTo>
                  <a:cubicBezTo>
                    <a:pt x="588" y="157"/>
                    <a:pt x="589" y="158"/>
                    <a:pt x="589" y="158"/>
                  </a:cubicBezTo>
                  <a:cubicBezTo>
                    <a:pt x="589" y="158"/>
                    <a:pt x="590" y="159"/>
                    <a:pt x="591" y="159"/>
                  </a:cubicBezTo>
                  <a:cubicBezTo>
                    <a:pt x="591" y="159"/>
                    <a:pt x="591" y="159"/>
                    <a:pt x="591" y="159"/>
                  </a:cubicBezTo>
                  <a:cubicBezTo>
                    <a:pt x="601" y="159"/>
                    <a:pt x="601" y="159"/>
                    <a:pt x="601" y="159"/>
                  </a:cubicBezTo>
                  <a:cubicBezTo>
                    <a:pt x="602" y="159"/>
                    <a:pt x="604" y="157"/>
                    <a:pt x="604" y="156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0" y="89"/>
                    <a:pt x="610" y="89"/>
                    <a:pt x="610" y="89"/>
                  </a:cubicBezTo>
                  <a:cubicBezTo>
                    <a:pt x="611" y="89"/>
                    <a:pt x="613" y="87"/>
                    <a:pt x="613" y="86"/>
                  </a:cubicBezTo>
                  <a:cubicBezTo>
                    <a:pt x="613" y="82"/>
                    <a:pt x="613" y="82"/>
                    <a:pt x="613" y="82"/>
                  </a:cubicBezTo>
                  <a:cubicBezTo>
                    <a:pt x="639" y="82"/>
                    <a:pt x="639" y="82"/>
                    <a:pt x="639" y="82"/>
                  </a:cubicBezTo>
                  <a:cubicBezTo>
                    <a:pt x="639" y="86"/>
                    <a:pt x="639" y="86"/>
                    <a:pt x="639" y="86"/>
                  </a:cubicBezTo>
                  <a:cubicBezTo>
                    <a:pt x="639" y="87"/>
                    <a:pt x="640" y="89"/>
                    <a:pt x="642" y="89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648" y="156"/>
                    <a:pt x="648" y="157"/>
                    <a:pt x="648" y="158"/>
                  </a:cubicBezTo>
                  <a:cubicBezTo>
                    <a:pt x="649" y="158"/>
                    <a:pt x="650" y="159"/>
                    <a:pt x="650" y="159"/>
                  </a:cubicBezTo>
                  <a:cubicBezTo>
                    <a:pt x="660" y="159"/>
                    <a:pt x="660" y="159"/>
                    <a:pt x="660" y="159"/>
                  </a:cubicBezTo>
                  <a:cubicBezTo>
                    <a:pt x="662" y="159"/>
                    <a:pt x="663" y="157"/>
                    <a:pt x="663" y="156"/>
                  </a:cubicBezTo>
                  <a:cubicBezTo>
                    <a:pt x="663" y="136"/>
                    <a:pt x="663" y="136"/>
                    <a:pt x="663" y="136"/>
                  </a:cubicBezTo>
                  <a:cubicBezTo>
                    <a:pt x="668" y="136"/>
                    <a:pt x="668" y="136"/>
                    <a:pt x="668" y="136"/>
                  </a:cubicBezTo>
                  <a:cubicBezTo>
                    <a:pt x="669" y="136"/>
                    <a:pt x="671" y="135"/>
                    <a:pt x="671" y="133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82" y="81"/>
                    <a:pt x="682" y="81"/>
                    <a:pt x="682" y="81"/>
                  </a:cubicBezTo>
                  <a:cubicBezTo>
                    <a:pt x="684" y="133"/>
                    <a:pt x="684" y="133"/>
                    <a:pt x="684" y="133"/>
                  </a:cubicBezTo>
                  <a:cubicBezTo>
                    <a:pt x="684" y="135"/>
                    <a:pt x="685" y="136"/>
                    <a:pt x="687" y="136"/>
                  </a:cubicBezTo>
                  <a:cubicBezTo>
                    <a:pt x="689" y="136"/>
                    <a:pt x="689" y="136"/>
                    <a:pt x="689" y="136"/>
                  </a:cubicBezTo>
                  <a:cubicBezTo>
                    <a:pt x="691" y="136"/>
                    <a:pt x="692" y="135"/>
                    <a:pt x="692" y="133"/>
                  </a:cubicBezTo>
                  <a:cubicBezTo>
                    <a:pt x="694" y="91"/>
                    <a:pt x="694" y="91"/>
                    <a:pt x="694" y="91"/>
                  </a:cubicBezTo>
                  <a:cubicBezTo>
                    <a:pt x="703" y="91"/>
                    <a:pt x="703" y="91"/>
                    <a:pt x="703" y="91"/>
                  </a:cubicBezTo>
                  <a:cubicBezTo>
                    <a:pt x="704" y="103"/>
                    <a:pt x="704" y="103"/>
                    <a:pt x="704" y="103"/>
                  </a:cubicBezTo>
                  <a:cubicBezTo>
                    <a:pt x="704" y="103"/>
                    <a:pt x="704" y="103"/>
                    <a:pt x="704" y="104"/>
                  </a:cubicBezTo>
                  <a:cubicBezTo>
                    <a:pt x="704" y="104"/>
                    <a:pt x="704" y="104"/>
                    <a:pt x="704" y="104"/>
                  </a:cubicBezTo>
                  <a:cubicBezTo>
                    <a:pt x="705" y="133"/>
                    <a:pt x="705" y="133"/>
                    <a:pt x="705" y="133"/>
                  </a:cubicBezTo>
                  <a:cubicBezTo>
                    <a:pt x="705" y="135"/>
                    <a:pt x="707" y="136"/>
                    <a:pt x="708" y="136"/>
                  </a:cubicBezTo>
                  <a:cubicBezTo>
                    <a:pt x="711" y="136"/>
                    <a:pt x="711" y="136"/>
                    <a:pt x="711" y="136"/>
                  </a:cubicBezTo>
                  <a:cubicBezTo>
                    <a:pt x="712" y="136"/>
                    <a:pt x="712" y="136"/>
                    <a:pt x="712" y="136"/>
                  </a:cubicBezTo>
                  <a:cubicBezTo>
                    <a:pt x="712" y="136"/>
                    <a:pt x="713" y="136"/>
                    <a:pt x="713" y="136"/>
                  </a:cubicBezTo>
                  <a:cubicBezTo>
                    <a:pt x="754" y="136"/>
                    <a:pt x="754" y="136"/>
                    <a:pt x="754" y="136"/>
                  </a:cubicBezTo>
                  <a:cubicBezTo>
                    <a:pt x="754" y="136"/>
                    <a:pt x="755" y="136"/>
                    <a:pt x="755" y="136"/>
                  </a:cubicBezTo>
                  <a:cubicBezTo>
                    <a:pt x="755" y="136"/>
                    <a:pt x="756" y="136"/>
                    <a:pt x="756" y="136"/>
                  </a:cubicBezTo>
                  <a:cubicBezTo>
                    <a:pt x="769" y="136"/>
                    <a:pt x="769" y="136"/>
                    <a:pt x="769" y="136"/>
                  </a:cubicBezTo>
                  <a:cubicBezTo>
                    <a:pt x="769" y="156"/>
                    <a:pt x="769" y="156"/>
                    <a:pt x="769" y="156"/>
                  </a:cubicBezTo>
                  <a:cubicBezTo>
                    <a:pt x="769" y="156"/>
                    <a:pt x="769" y="157"/>
                    <a:pt x="770" y="158"/>
                  </a:cubicBezTo>
                  <a:cubicBezTo>
                    <a:pt x="770" y="158"/>
                    <a:pt x="771" y="158"/>
                    <a:pt x="772" y="158"/>
                  </a:cubicBezTo>
                  <a:cubicBezTo>
                    <a:pt x="772" y="158"/>
                    <a:pt x="772" y="158"/>
                    <a:pt x="772" y="158"/>
                  </a:cubicBezTo>
                  <a:cubicBezTo>
                    <a:pt x="777" y="158"/>
                    <a:pt x="777" y="158"/>
                    <a:pt x="777" y="158"/>
                  </a:cubicBezTo>
                  <a:cubicBezTo>
                    <a:pt x="779" y="158"/>
                    <a:pt x="780" y="157"/>
                    <a:pt x="780" y="156"/>
                  </a:cubicBezTo>
                  <a:cubicBezTo>
                    <a:pt x="780" y="118"/>
                    <a:pt x="780" y="118"/>
                    <a:pt x="780" y="118"/>
                  </a:cubicBezTo>
                  <a:cubicBezTo>
                    <a:pt x="780" y="118"/>
                    <a:pt x="780" y="117"/>
                    <a:pt x="780" y="117"/>
                  </a:cubicBezTo>
                  <a:cubicBezTo>
                    <a:pt x="780" y="117"/>
                    <a:pt x="780" y="117"/>
                    <a:pt x="780" y="116"/>
                  </a:cubicBezTo>
                  <a:cubicBezTo>
                    <a:pt x="780" y="113"/>
                    <a:pt x="780" y="113"/>
                    <a:pt x="780" y="113"/>
                  </a:cubicBezTo>
                  <a:cubicBezTo>
                    <a:pt x="781" y="113"/>
                    <a:pt x="781" y="113"/>
                    <a:pt x="781" y="113"/>
                  </a:cubicBezTo>
                  <a:cubicBezTo>
                    <a:pt x="782" y="113"/>
                    <a:pt x="783" y="112"/>
                    <a:pt x="783" y="110"/>
                  </a:cubicBezTo>
                  <a:cubicBezTo>
                    <a:pt x="783" y="105"/>
                    <a:pt x="783" y="105"/>
                    <a:pt x="783" y="105"/>
                  </a:cubicBezTo>
                  <a:cubicBezTo>
                    <a:pt x="784" y="105"/>
                    <a:pt x="784" y="105"/>
                    <a:pt x="784" y="105"/>
                  </a:cubicBezTo>
                  <a:cubicBezTo>
                    <a:pt x="785" y="105"/>
                    <a:pt x="787" y="104"/>
                    <a:pt x="787" y="102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7" y="94"/>
                    <a:pt x="787" y="94"/>
                    <a:pt x="787" y="94"/>
                  </a:cubicBezTo>
                  <a:cubicBezTo>
                    <a:pt x="788" y="94"/>
                    <a:pt x="790" y="92"/>
                    <a:pt x="790" y="91"/>
                  </a:cubicBezTo>
                  <a:cubicBezTo>
                    <a:pt x="790" y="90"/>
                    <a:pt x="790" y="90"/>
                    <a:pt x="790" y="90"/>
                  </a:cubicBezTo>
                  <a:cubicBezTo>
                    <a:pt x="790" y="86"/>
                    <a:pt x="793" y="83"/>
                    <a:pt x="798" y="83"/>
                  </a:cubicBezTo>
                  <a:cubicBezTo>
                    <a:pt x="802" y="83"/>
                    <a:pt x="806" y="86"/>
                    <a:pt x="806" y="90"/>
                  </a:cubicBezTo>
                  <a:cubicBezTo>
                    <a:pt x="806" y="91"/>
                    <a:pt x="806" y="91"/>
                    <a:pt x="806" y="91"/>
                  </a:cubicBezTo>
                  <a:cubicBezTo>
                    <a:pt x="806" y="92"/>
                    <a:pt x="807" y="94"/>
                    <a:pt x="808" y="94"/>
                  </a:cubicBezTo>
                  <a:cubicBezTo>
                    <a:pt x="809" y="102"/>
                    <a:pt x="809" y="102"/>
                    <a:pt x="809" y="102"/>
                  </a:cubicBezTo>
                  <a:cubicBezTo>
                    <a:pt x="809" y="104"/>
                    <a:pt x="810" y="105"/>
                    <a:pt x="811" y="105"/>
                  </a:cubicBezTo>
                  <a:cubicBezTo>
                    <a:pt x="812" y="105"/>
                    <a:pt x="812" y="105"/>
                    <a:pt x="812" y="105"/>
                  </a:cubicBezTo>
                  <a:cubicBezTo>
                    <a:pt x="812" y="110"/>
                    <a:pt x="812" y="110"/>
                    <a:pt x="812" y="110"/>
                  </a:cubicBezTo>
                  <a:cubicBezTo>
                    <a:pt x="812" y="112"/>
                    <a:pt x="813" y="113"/>
                    <a:pt x="814" y="113"/>
                  </a:cubicBezTo>
                  <a:cubicBezTo>
                    <a:pt x="815" y="113"/>
                    <a:pt x="815" y="113"/>
                    <a:pt x="815" y="113"/>
                  </a:cubicBezTo>
                  <a:cubicBezTo>
                    <a:pt x="815" y="119"/>
                    <a:pt x="815" y="119"/>
                    <a:pt x="815" y="119"/>
                  </a:cubicBezTo>
                  <a:cubicBezTo>
                    <a:pt x="815" y="120"/>
                    <a:pt x="815" y="120"/>
                    <a:pt x="815" y="120"/>
                  </a:cubicBezTo>
                  <a:cubicBezTo>
                    <a:pt x="815" y="120"/>
                    <a:pt x="815" y="121"/>
                    <a:pt x="815" y="121"/>
                  </a:cubicBezTo>
                  <a:cubicBezTo>
                    <a:pt x="815" y="156"/>
                    <a:pt x="815" y="156"/>
                    <a:pt x="815" y="156"/>
                  </a:cubicBezTo>
                  <a:cubicBezTo>
                    <a:pt x="815" y="156"/>
                    <a:pt x="815" y="157"/>
                    <a:pt x="816" y="158"/>
                  </a:cubicBezTo>
                  <a:cubicBezTo>
                    <a:pt x="816" y="158"/>
                    <a:pt x="817" y="158"/>
                    <a:pt x="818" y="158"/>
                  </a:cubicBezTo>
                  <a:cubicBezTo>
                    <a:pt x="834" y="158"/>
                    <a:pt x="834" y="158"/>
                    <a:pt x="834" y="158"/>
                  </a:cubicBezTo>
                  <a:cubicBezTo>
                    <a:pt x="836" y="158"/>
                    <a:pt x="837" y="157"/>
                    <a:pt x="837" y="156"/>
                  </a:cubicBezTo>
                  <a:cubicBezTo>
                    <a:pt x="837" y="139"/>
                    <a:pt x="837" y="139"/>
                    <a:pt x="837" y="139"/>
                  </a:cubicBezTo>
                  <a:cubicBezTo>
                    <a:pt x="852" y="135"/>
                    <a:pt x="852" y="135"/>
                    <a:pt x="852" y="135"/>
                  </a:cubicBezTo>
                  <a:cubicBezTo>
                    <a:pt x="853" y="135"/>
                    <a:pt x="853" y="134"/>
                    <a:pt x="853" y="134"/>
                  </a:cubicBezTo>
                  <a:cubicBezTo>
                    <a:pt x="853" y="134"/>
                    <a:pt x="854" y="134"/>
                    <a:pt x="854" y="134"/>
                  </a:cubicBezTo>
                  <a:cubicBezTo>
                    <a:pt x="923" y="116"/>
                    <a:pt x="923" y="116"/>
                    <a:pt x="923" y="116"/>
                  </a:cubicBezTo>
                  <a:cubicBezTo>
                    <a:pt x="923" y="155"/>
                    <a:pt x="923" y="155"/>
                    <a:pt x="923" y="155"/>
                  </a:cubicBezTo>
                  <a:cubicBezTo>
                    <a:pt x="923" y="156"/>
                    <a:pt x="923" y="157"/>
                    <a:pt x="924" y="157"/>
                  </a:cubicBezTo>
                  <a:cubicBezTo>
                    <a:pt x="924" y="158"/>
                    <a:pt x="925" y="158"/>
                    <a:pt x="926" y="158"/>
                  </a:cubicBezTo>
                  <a:cubicBezTo>
                    <a:pt x="926" y="158"/>
                    <a:pt x="926" y="158"/>
                    <a:pt x="926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40" y="158"/>
                    <a:pt x="942" y="157"/>
                    <a:pt x="942" y="155"/>
                  </a:cubicBezTo>
                  <a:cubicBezTo>
                    <a:pt x="942" y="90"/>
                    <a:pt x="942" y="90"/>
                    <a:pt x="942" y="90"/>
                  </a:cubicBezTo>
                  <a:cubicBezTo>
                    <a:pt x="974" y="74"/>
                    <a:pt x="974" y="74"/>
                    <a:pt x="974" y="74"/>
                  </a:cubicBezTo>
                  <a:cubicBezTo>
                    <a:pt x="1006" y="90"/>
                    <a:pt x="1006" y="90"/>
                    <a:pt x="1006" y="90"/>
                  </a:cubicBezTo>
                  <a:cubicBezTo>
                    <a:pt x="1006" y="155"/>
                    <a:pt x="1006" y="155"/>
                    <a:pt x="1006" y="155"/>
                  </a:cubicBezTo>
                  <a:cubicBezTo>
                    <a:pt x="1006" y="157"/>
                    <a:pt x="1007" y="158"/>
                    <a:pt x="1009" y="158"/>
                  </a:cubicBezTo>
                  <a:cubicBezTo>
                    <a:pt x="1020" y="158"/>
                    <a:pt x="1020" y="158"/>
                    <a:pt x="1020" y="158"/>
                  </a:cubicBezTo>
                  <a:cubicBezTo>
                    <a:pt x="1021" y="158"/>
                    <a:pt x="1022" y="157"/>
                    <a:pt x="1022" y="155"/>
                  </a:cubicBezTo>
                  <a:cubicBezTo>
                    <a:pt x="1023" y="129"/>
                    <a:pt x="1023" y="129"/>
                    <a:pt x="1023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49" y="129"/>
                    <a:pt x="1049" y="129"/>
                    <a:pt x="1049" y="129"/>
                  </a:cubicBezTo>
                  <a:cubicBezTo>
                    <a:pt x="1051" y="129"/>
                    <a:pt x="1052" y="128"/>
                    <a:pt x="1052" y="126"/>
                  </a:cubicBezTo>
                  <a:cubicBezTo>
                    <a:pt x="1052" y="120"/>
                    <a:pt x="1052" y="120"/>
                    <a:pt x="1052" y="120"/>
                  </a:cubicBezTo>
                  <a:cubicBezTo>
                    <a:pt x="1153" y="120"/>
                    <a:pt x="1153" y="120"/>
                    <a:pt x="1153" y="120"/>
                  </a:cubicBezTo>
                  <a:cubicBezTo>
                    <a:pt x="1153" y="126"/>
                    <a:pt x="1153" y="126"/>
                    <a:pt x="1153" y="126"/>
                  </a:cubicBezTo>
                  <a:cubicBezTo>
                    <a:pt x="1153" y="127"/>
                    <a:pt x="1153" y="128"/>
                    <a:pt x="1154" y="128"/>
                  </a:cubicBezTo>
                  <a:cubicBezTo>
                    <a:pt x="1154" y="129"/>
                    <a:pt x="1155" y="129"/>
                    <a:pt x="1156" y="129"/>
                  </a:cubicBezTo>
                  <a:cubicBezTo>
                    <a:pt x="1182" y="129"/>
                    <a:pt x="1182" y="129"/>
                    <a:pt x="1182" y="129"/>
                  </a:cubicBezTo>
                  <a:cubicBezTo>
                    <a:pt x="1182" y="155"/>
                    <a:pt x="1182" y="155"/>
                    <a:pt x="1182" y="155"/>
                  </a:cubicBezTo>
                  <a:cubicBezTo>
                    <a:pt x="1182" y="156"/>
                    <a:pt x="1182" y="157"/>
                    <a:pt x="1183" y="157"/>
                  </a:cubicBezTo>
                  <a:cubicBezTo>
                    <a:pt x="1183" y="158"/>
                    <a:pt x="1184" y="158"/>
                    <a:pt x="1185" y="158"/>
                  </a:cubicBezTo>
                  <a:cubicBezTo>
                    <a:pt x="1217" y="158"/>
                    <a:pt x="1217" y="158"/>
                    <a:pt x="1217" y="158"/>
                  </a:cubicBezTo>
                  <a:cubicBezTo>
                    <a:pt x="1219" y="158"/>
                    <a:pt x="1220" y="157"/>
                    <a:pt x="1220" y="155"/>
                  </a:cubicBezTo>
                  <a:cubicBezTo>
                    <a:pt x="1220" y="153"/>
                    <a:pt x="1220" y="153"/>
                    <a:pt x="1220" y="153"/>
                  </a:cubicBezTo>
                  <a:cubicBezTo>
                    <a:pt x="1221" y="155"/>
                    <a:pt x="1221" y="155"/>
                    <a:pt x="1221" y="155"/>
                  </a:cubicBezTo>
                  <a:cubicBezTo>
                    <a:pt x="1221" y="157"/>
                    <a:pt x="1222" y="158"/>
                    <a:pt x="1223" y="158"/>
                  </a:cubicBezTo>
                  <a:cubicBezTo>
                    <a:pt x="1233" y="158"/>
                    <a:pt x="1233" y="158"/>
                    <a:pt x="1233" y="158"/>
                  </a:cubicBezTo>
                  <a:cubicBezTo>
                    <a:pt x="1234" y="158"/>
                    <a:pt x="1235" y="158"/>
                    <a:pt x="1235" y="157"/>
                  </a:cubicBezTo>
                  <a:cubicBezTo>
                    <a:pt x="1236" y="158"/>
                    <a:pt x="1236" y="158"/>
                    <a:pt x="1237" y="158"/>
                  </a:cubicBezTo>
                  <a:cubicBezTo>
                    <a:pt x="1247" y="158"/>
                    <a:pt x="1247" y="158"/>
                    <a:pt x="1247" y="158"/>
                  </a:cubicBezTo>
                  <a:cubicBezTo>
                    <a:pt x="1248" y="158"/>
                    <a:pt x="1248" y="158"/>
                    <a:pt x="1249" y="157"/>
                  </a:cubicBezTo>
                  <a:cubicBezTo>
                    <a:pt x="1249" y="157"/>
                    <a:pt x="1250" y="156"/>
                    <a:pt x="1250" y="155"/>
                  </a:cubicBezTo>
                  <a:cubicBezTo>
                    <a:pt x="1250" y="156"/>
                    <a:pt x="1250" y="156"/>
                    <a:pt x="1250" y="156"/>
                  </a:cubicBezTo>
                  <a:cubicBezTo>
                    <a:pt x="1250" y="157"/>
                    <a:pt x="1251" y="158"/>
                    <a:pt x="1252" y="158"/>
                  </a:cubicBezTo>
                  <a:cubicBezTo>
                    <a:pt x="1331" y="158"/>
                    <a:pt x="1331" y="158"/>
                    <a:pt x="1331" y="158"/>
                  </a:cubicBezTo>
                  <a:cubicBezTo>
                    <a:pt x="1335" y="158"/>
                    <a:pt x="1339" y="158"/>
                    <a:pt x="1342" y="159"/>
                  </a:cubicBezTo>
                  <a:cubicBezTo>
                    <a:pt x="1349" y="159"/>
                    <a:pt x="1355" y="161"/>
                    <a:pt x="1361" y="164"/>
                  </a:cubicBezTo>
                  <a:cubicBezTo>
                    <a:pt x="1365" y="166"/>
                    <a:pt x="1369" y="169"/>
                    <a:pt x="1372" y="171"/>
                  </a:cubicBezTo>
                  <a:cubicBezTo>
                    <a:pt x="1374" y="172"/>
                    <a:pt x="1375" y="173"/>
                    <a:pt x="1377" y="174"/>
                  </a:cubicBezTo>
                  <a:cubicBezTo>
                    <a:pt x="1377" y="174"/>
                    <a:pt x="1377" y="175"/>
                    <a:pt x="1377" y="175"/>
                  </a:cubicBezTo>
                  <a:cubicBezTo>
                    <a:pt x="1381" y="177"/>
                    <a:pt x="1385" y="180"/>
                    <a:pt x="1389" y="181"/>
                  </a:cubicBezTo>
                  <a:cubicBezTo>
                    <a:pt x="1397" y="185"/>
                    <a:pt x="1407" y="185"/>
                    <a:pt x="1416" y="185"/>
                  </a:cubicBezTo>
                  <a:cubicBezTo>
                    <a:pt x="1418" y="185"/>
                    <a:pt x="1420" y="185"/>
                    <a:pt x="1422" y="185"/>
                  </a:cubicBezTo>
                  <a:cubicBezTo>
                    <a:pt x="1440" y="185"/>
                    <a:pt x="1440" y="185"/>
                    <a:pt x="1440" y="185"/>
                  </a:cubicBezTo>
                  <a:cubicBezTo>
                    <a:pt x="1445" y="185"/>
                    <a:pt x="1451" y="185"/>
                    <a:pt x="1456" y="186"/>
                  </a:cubicBezTo>
                  <a:cubicBezTo>
                    <a:pt x="1467" y="187"/>
                    <a:pt x="1477" y="193"/>
                    <a:pt x="1483" y="200"/>
                  </a:cubicBezTo>
                  <a:cubicBezTo>
                    <a:pt x="1484" y="200"/>
                    <a:pt x="1484" y="200"/>
                    <a:pt x="1484" y="200"/>
                  </a:cubicBezTo>
                  <a:cubicBezTo>
                    <a:pt x="1490" y="204"/>
                    <a:pt x="1490" y="204"/>
                    <a:pt x="1490" y="204"/>
                  </a:cubicBezTo>
                  <a:cubicBezTo>
                    <a:pt x="1496" y="206"/>
                    <a:pt x="1496" y="206"/>
                    <a:pt x="1496" y="206"/>
                  </a:cubicBezTo>
                  <a:cubicBezTo>
                    <a:pt x="1502" y="207"/>
                    <a:pt x="1502" y="207"/>
                    <a:pt x="1502" y="207"/>
                  </a:cubicBezTo>
                  <a:cubicBezTo>
                    <a:pt x="1503" y="208"/>
                    <a:pt x="1504" y="208"/>
                    <a:pt x="1506" y="208"/>
                  </a:cubicBezTo>
                  <a:cubicBezTo>
                    <a:pt x="1507" y="208"/>
                    <a:pt x="1508" y="208"/>
                    <a:pt x="1508" y="208"/>
                  </a:cubicBezTo>
                  <a:cubicBezTo>
                    <a:pt x="1514" y="208"/>
                    <a:pt x="1520" y="208"/>
                    <a:pt x="1525" y="208"/>
                  </a:cubicBezTo>
                  <a:cubicBezTo>
                    <a:pt x="1528" y="208"/>
                    <a:pt x="1531" y="208"/>
                    <a:pt x="1534" y="208"/>
                  </a:cubicBezTo>
                  <a:cubicBezTo>
                    <a:pt x="1536" y="208"/>
                    <a:pt x="1538" y="208"/>
                    <a:pt x="1540" y="208"/>
                  </a:cubicBezTo>
                  <a:cubicBezTo>
                    <a:pt x="1547" y="208"/>
                    <a:pt x="1554" y="208"/>
                    <a:pt x="1560" y="209"/>
                  </a:cubicBezTo>
                  <a:cubicBezTo>
                    <a:pt x="1568" y="211"/>
                    <a:pt x="1576" y="214"/>
                    <a:pt x="1583" y="219"/>
                  </a:cubicBezTo>
                  <a:cubicBezTo>
                    <a:pt x="1590" y="225"/>
                    <a:pt x="1597" y="229"/>
                    <a:pt x="1605" y="231"/>
                  </a:cubicBezTo>
                  <a:cubicBezTo>
                    <a:pt x="1607" y="232"/>
                    <a:pt x="1607" y="232"/>
                    <a:pt x="1607" y="232"/>
                  </a:cubicBezTo>
                  <a:cubicBezTo>
                    <a:pt x="1609" y="232"/>
                    <a:pt x="1610" y="232"/>
                    <a:pt x="1612" y="233"/>
                  </a:cubicBezTo>
                  <a:cubicBezTo>
                    <a:pt x="1614" y="233"/>
                    <a:pt x="1614" y="233"/>
                    <a:pt x="1614" y="233"/>
                  </a:cubicBezTo>
                  <a:cubicBezTo>
                    <a:pt x="1615" y="233"/>
                    <a:pt x="1617" y="233"/>
                    <a:pt x="1618" y="233"/>
                  </a:cubicBezTo>
                  <a:cubicBezTo>
                    <a:pt x="1622" y="233"/>
                    <a:pt x="1627" y="234"/>
                    <a:pt x="1631" y="234"/>
                  </a:cubicBezTo>
                  <a:cubicBezTo>
                    <a:pt x="1891" y="234"/>
                    <a:pt x="1891" y="234"/>
                    <a:pt x="1891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088" y="234"/>
                    <a:pt x="2088" y="234"/>
                    <a:pt x="2088" y="234"/>
                  </a:cubicBezTo>
                  <a:cubicBezTo>
                    <a:pt x="2153" y="234"/>
                    <a:pt x="2153" y="234"/>
                    <a:pt x="2153" y="234"/>
                  </a:cubicBezTo>
                  <a:cubicBezTo>
                    <a:pt x="2157" y="234"/>
                    <a:pt x="2161" y="233"/>
                    <a:pt x="2166" y="233"/>
                  </a:cubicBezTo>
                  <a:cubicBezTo>
                    <a:pt x="2167" y="233"/>
                    <a:pt x="2169" y="233"/>
                    <a:pt x="2170" y="233"/>
                  </a:cubicBezTo>
                  <a:cubicBezTo>
                    <a:pt x="2172" y="233"/>
                    <a:pt x="2172" y="233"/>
                    <a:pt x="2172" y="233"/>
                  </a:cubicBezTo>
                  <a:cubicBezTo>
                    <a:pt x="2174" y="232"/>
                    <a:pt x="2175" y="232"/>
                    <a:pt x="2176" y="232"/>
                  </a:cubicBezTo>
                  <a:cubicBezTo>
                    <a:pt x="2179" y="231"/>
                    <a:pt x="2179" y="231"/>
                    <a:pt x="2179" y="231"/>
                  </a:cubicBezTo>
                  <a:cubicBezTo>
                    <a:pt x="2187" y="229"/>
                    <a:pt x="2194" y="225"/>
                    <a:pt x="2201" y="219"/>
                  </a:cubicBezTo>
                  <a:cubicBezTo>
                    <a:pt x="2207" y="214"/>
                    <a:pt x="2216" y="211"/>
                    <a:pt x="2223" y="209"/>
                  </a:cubicBezTo>
                  <a:cubicBezTo>
                    <a:pt x="2230" y="208"/>
                    <a:pt x="2237" y="208"/>
                    <a:pt x="2244" y="208"/>
                  </a:cubicBezTo>
                  <a:cubicBezTo>
                    <a:pt x="2246" y="208"/>
                    <a:pt x="2248" y="208"/>
                    <a:pt x="2249" y="208"/>
                  </a:cubicBezTo>
                  <a:cubicBezTo>
                    <a:pt x="2252" y="208"/>
                    <a:pt x="2255" y="208"/>
                    <a:pt x="2259" y="208"/>
                  </a:cubicBezTo>
                  <a:cubicBezTo>
                    <a:pt x="2264" y="208"/>
                    <a:pt x="2270" y="208"/>
                    <a:pt x="2275" y="208"/>
                  </a:cubicBezTo>
                  <a:cubicBezTo>
                    <a:pt x="2276" y="208"/>
                    <a:pt x="2277" y="208"/>
                    <a:pt x="2278" y="208"/>
                  </a:cubicBezTo>
                  <a:cubicBezTo>
                    <a:pt x="2279" y="208"/>
                    <a:pt x="2281" y="208"/>
                    <a:pt x="2282" y="207"/>
                  </a:cubicBezTo>
                  <a:cubicBezTo>
                    <a:pt x="2288" y="206"/>
                    <a:pt x="2288" y="206"/>
                    <a:pt x="2288" y="206"/>
                  </a:cubicBezTo>
                  <a:cubicBezTo>
                    <a:pt x="2294" y="204"/>
                    <a:pt x="2294" y="204"/>
                    <a:pt x="2294" y="204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0" y="200"/>
                    <a:pt x="2300" y="200"/>
                    <a:pt x="2300" y="200"/>
                  </a:cubicBezTo>
                  <a:cubicBezTo>
                    <a:pt x="2307" y="193"/>
                    <a:pt x="2317" y="187"/>
                    <a:pt x="2328" y="186"/>
                  </a:cubicBezTo>
                  <a:cubicBezTo>
                    <a:pt x="2333" y="185"/>
                    <a:pt x="2339" y="185"/>
                    <a:pt x="2344" y="185"/>
                  </a:cubicBezTo>
                  <a:cubicBezTo>
                    <a:pt x="2362" y="185"/>
                    <a:pt x="2362" y="185"/>
                    <a:pt x="2362" y="185"/>
                  </a:cubicBezTo>
                  <a:cubicBezTo>
                    <a:pt x="2364" y="185"/>
                    <a:pt x="2366" y="185"/>
                    <a:pt x="2368" y="185"/>
                  </a:cubicBezTo>
                  <a:cubicBezTo>
                    <a:pt x="2377" y="185"/>
                    <a:pt x="2387" y="185"/>
                    <a:pt x="2395" y="181"/>
                  </a:cubicBezTo>
                  <a:cubicBezTo>
                    <a:pt x="2399" y="180"/>
                    <a:pt x="2403" y="177"/>
                    <a:pt x="2407" y="175"/>
                  </a:cubicBezTo>
                  <a:cubicBezTo>
                    <a:pt x="2407" y="175"/>
                    <a:pt x="2407" y="174"/>
                    <a:pt x="2407" y="174"/>
                  </a:cubicBezTo>
                  <a:cubicBezTo>
                    <a:pt x="2408" y="173"/>
                    <a:pt x="2410" y="172"/>
                    <a:pt x="2411" y="171"/>
                  </a:cubicBezTo>
                  <a:cubicBezTo>
                    <a:pt x="2415" y="169"/>
                    <a:pt x="2419" y="166"/>
                    <a:pt x="2423" y="164"/>
                  </a:cubicBezTo>
                  <a:cubicBezTo>
                    <a:pt x="2428" y="161"/>
                    <a:pt x="2435" y="160"/>
                    <a:pt x="2442" y="159"/>
                  </a:cubicBezTo>
                  <a:cubicBezTo>
                    <a:pt x="2445" y="158"/>
                    <a:pt x="2449" y="158"/>
                    <a:pt x="2453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10" y="158"/>
                    <a:pt x="2510" y="158"/>
                    <a:pt x="2510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41" y="158"/>
                    <a:pt x="2541" y="158"/>
                    <a:pt x="2541" y="158"/>
                  </a:cubicBezTo>
                  <a:cubicBezTo>
                    <a:pt x="2550" y="158"/>
                    <a:pt x="2550" y="158"/>
                    <a:pt x="2550" y="158"/>
                  </a:cubicBezTo>
                  <a:cubicBezTo>
                    <a:pt x="2552" y="158"/>
                    <a:pt x="2605" y="149"/>
                    <a:pt x="2617" y="144"/>
                  </a:cubicBezTo>
                  <a:cubicBezTo>
                    <a:pt x="2624" y="142"/>
                    <a:pt x="2633" y="138"/>
                    <a:pt x="2636" y="131"/>
                  </a:cubicBezTo>
                  <a:cubicBezTo>
                    <a:pt x="2637" y="131"/>
                    <a:pt x="2637" y="130"/>
                    <a:pt x="2637" y="130"/>
                  </a:cubicBezTo>
                  <a:cubicBezTo>
                    <a:pt x="2683" y="144"/>
                    <a:pt x="2683" y="144"/>
                    <a:pt x="2683" y="144"/>
                  </a:cubicBezTo>
                  <a:cubicBezTo>
                    <a:pt x="2695" y="157"/>
                    <a:pt x="2695" y="157"/>
                    <a:pt x="2695" y="157"/>
                  </a:cubicBezTo>
                  <a:cubicBezTo>
                    <a:pt x="2695" y="158"/>
                    <a:pt x="2696" y="158"/>
                    <a:pt x="2697" y="158"/>
                  </a:cubicBezTo>
                  <a:cubicBezTo>
                    <a:pt x="2702" y="158"/>
                    <a:pt x="2702" y="158"/>
                    <a:pt x="2702" y="158"/>
                  </a:cubicBezTo>
                  <a:cubicBezTo>
                    <a:pt x="2703" y="158"/>
                    <a:pt x="2704" y="157"/>
                    <a:pt x="2704" y="155"/>
                  </a:cubicBezTo>
                  <a:cubicBezTo>
                    <a:pt x="2704" y="125"/>
                    <a:pt x="2704" y="125"/>
                    <a:pt x="2704" y="125"/>
                  </a:cubicBezTo>
                  <a:cubicBezTo>
                    <a:pt x="2730" y="120"/>
                    <a:pt x="2730" y="120"/>
                    <a:pt x="2730" y="120"/>
                  </a:cubicBezTo>
                  <a:cubicBezTo>
                    <a:pt x="2732" y="120"/>
                    <a:pt x="2733" y="119"/>
                    <a:pt x="2733" y="117"/>
                  </a:cubicBezTo>
                  <a:cubicBezTo>
                    <a:pt x="2733" y="111"/>
                    <a:pt x="2733" y="111"/>
                    <a:pt x="2733" y="111"/>
                  </a:cubicBezTo>
                  <a:cubicBezTo>
                    <a:pt x="2755" y="115"/>
                    <a:pt x="2755" y="115"/>
                    <a:pt x="2755" y="115"/>
                  </a:cubicBezTo>
                  <a:cubicBezTo>
                    <a:pt x="2755" y="143"/>
                    <a:pt x="2755" y="143"/>
                    <a:pt x="2755" y="143"/>
                  </a:cubicBezTo>
                  <a:cubicBezTo>
                    <a:pt x="2755" y="144"/>
                    <a:pt x="2756" y="146"/>
                    <a:pt x="2758" y="146"/>
                  </a:cubicBezTo>
                  <a:cubicBezTo>
                    <a:pt x="2766" y="146"/>
                    <a:pt x="2766" y="146"/>
                    <a:pt x="2766" y="146"/>
                  </a:cubicBezTo>
                  <a:cubicBezTo>
                    <a:pt x="2768" y="146"/>
                    <a:pt x="2769" y="144"/>
                    <a:pt x="2769" y="143"/>
                  </a:cubicBezTo>
                  <a:cubicBezTo>
                    <a:pt x="2769" y="119"/>
                    <a:pt x="2769" y="119"/>
                    <a:pt x="2769" y="119"/>
                  </a:cubicBezTo>
                  <a:cubicBezTo>
                    <a:pt x="2773" y="119"/>
                    <a:pt x="2773" y="119"/>
                    <a:pt x="2773" y="119"/>
                  </a:cubicBezTo>
                  <a:cubicBezTo>
                    <a:pt x="2773" y="143"/>
                    <a:pt x="2773" y="143"/>
                    <a:pt x="2773" y="143"/>
                  </a:cubicBezTo>
                  <a:cubicBezTo>
                    <a:pt x="2773" y="144"/>
                    <a:pt x="2774" y="146"/>
                    <a:pt x="2776" y="146"/>
                  </a:cubicBezTo>
                  <a:cubicBezTo>
                    <a:pt x="2785" y="146"/>
                    <a:pt x="2785" y="146"/>
                    <a:pt x="2785" y="146"/>
                  </a:cubicBezTo>
                  <a:cubicBezTo>
                    <a:pt x="2786" y="146"/>
                    <a:pt x="2788" y="144"/>
                    <a:pt x="2788" y="143"/>
                  </a:cubicBezTo>
                  <a:cubicBezTo>
                    <a:pt x="2788" y="140"/>
                    <a:pt x="2788" y="140"/>
                    <a:pt x="2788" y="140"/>
                  </a:cubicBezTo>
                  <a:cubicBezTo>
                    <a:pt x="2805" y="140"/>
                    <a:pt x="2805" y="140"/>
                    <a:pt x="2805" y="140"/>
                  </a:cubicBezTo>
                  <a:cubicBezTo>
                    <a:pt x="2807" y="140"/>
                    <a:pt x="2808" y="139"/>
                    <a:pt x="2808" y="138"/>
                  </a:cubicBezTo>
                  <a:cubicBezTo>
                    <a:pt x="2808" y="76"/>
                    <a:pt x="2808" y="76"/>
                    <a:pt x="2808" y="76"/>
                  </a:cubicBezTo>
                  <a:cubicBezTo>
                    <a:pt x="2817" y="76"/>
                    <a:pt x="2817" y="76"/>
                    <a:pt x="2817" y="76"/>
                  </a:cubicBezTo>
                  <a:cubicBezTo>
                    <a:pt x="2818" y="76"/>
                    <a:pt x="2818" y="76"/>
                    <a:pt x="2818" y="76"/>
                  </a:cubicBezTo>
                  <a:cubicBezTo>
                    <a:pt x="2819" y="76"/>
                    <a:pt x="2820" y="75"/>
                    <a:pt x="2820" y="73"/>
                  </a:cubicBezTo>
                  <a:cubicBezTo>
                    <a:pt x="2820" y="70"/>
                    <a:pt x="2820" y="70"/>
                    <a:pt x="2820" y="70"/>
                  </a:cubicBezTo>
                  <a:cubicBezTo>
                    <a:pt x="2858" y="70"/>
                    <a:pt x="2858" y="70"/>
                    <a:pt x="2858" y="70"/>
                  </a:cubicBezTo>
                  <a:cubicBezTo>
                    <a:pt x="2858" y="73"/>
                    <a:pt x="2858" y="73"/>
                    <a:pt x="2858" y="73"/>
                  </a:cubicBezTo>
                  <a:cubicBezTo>
                    <a:pt x="2858" y="75"/>
                    <a:pt x="2859" y="76"/>
                    <a:pt x="2861" y="76"/>
                  </a:cubicBezTo>
                  <a:cubicBezTo>
                    <a:pt x="2870" y="76"/>
                    <a:pt x="2870" y="76"/>
                    <a:pt x="2870" y="76"/>
                  </a:cubicBezTo>
                  <a:cubicBezTo>
                    <a:pt x="2870" y="155"/>
                    <a:pt x="2870" y="155"/>
                    <a:pt x="2870" y="155"/>
                  </a:cubicBezTo>
                  <a:cubicBezTo>
                    <a:pt x="2870" y="156"/>
                    <a:pt x="2870" y="157"/>
                    <a:pt x="2871" y="157"/>
                  </a:cubicBezTo>
                  <a:cubicBezTo>
                    <a:pt x="2871" y="158"/>
                    <a:pt x="2872" y="158"/>
                    <a:pt x="2873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1" y="158"/>
                    <a:pt x="2891" y="158"/>
                    <a:pt x="2891" y="158"/>
                  </a:cubicBezTo>
                  <a:cubicBezTo>
                    <a:pt x="2892" y="158"/>
                    <a:pt x="2893" y="158"/>
                    <a:pt x="2893" y="157"/>
                  </a:cubicBezTo>
                  <a:cubicBezTo>
                    <a:pt x="2894" y="157"/>
                    <a:pt x="2894" y="156"/>
                    <a:pt x="2894" y="155"/>
                  </a:cubicBezTo>
                  <a:cubicBezTo>
                    <a:pt x="2894" y="151"/>
                    <a:pt x="2894" y="151"/>
                    <a:pt x="2894" y="151"/>
                  </a:cubicBezTo>
                  <a:cubicBezTo>
                    <a:pt x="2894" y="145"/>
                    <a:pt x="2899" y="139"/>
                    <a:pt x="2906" y="139"/>
                  </a:cubicBezTo>
                  <a:cubicBezTo>
                    <a:pt x="2907" y="139"/>
                    <a:pt x="2907" y="139"/>
                    <a:pt x="2907" y="139"/>
                  </a:cubicBezTo>
                  <a:cubicBezTo>
                    <a:pt x="2908" y="139"/>
                    <a:pt x="2908" y="139"/>
                    <a:pt x="2909" y="139"/>
                  </a:cubicBezTo>
                  <a:cubicBezTo>
                    <a:pt x="2915" y="139"/>
                    <a:pt x="2921" y="144"/>
                    <a:pt x="2921" y="151"/>
                  </a:cubicBezTo>
                  <a:cubicBezTo>
                    <a:pt x="2921" y="155"/>
                    <a:pt x="2921" y="155"/>
                    <a:pt x="2921" y="155"/>
                  </a:cubicBezTo>
                  <a:cubicBezTo>
                    <a:pt x="2921" y="157"/>
                    <a:pt x="2922" y="158"/>
                    <a:pt x="2924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29" y="158"/>
                    <a:pt x="2929" y="158"/>
                    <a:pt x="2929" y="158"/>
                  </a:cubicBezTo>
                  <a:cubicBezTo>
                    <a:pt x="2930" y="158"/>
                    <a:pt x="2931" y="158"/>
                    <a:pt x="2931" y="157"/>
                  </a:cubicBezTo>
                  <a:cubicBezTo>
                    <a:pt x="2932" y="157"/>
                    <a:pt x="2932" y="156"/>
                    <a:pt x="2932" y="155"/>
                  </a:cubicBezTo>
                  <a:cubicBezTo>
                    <a:pt x="2932" y="124"/>
                    <a:pt x="2932" y="124"/>
                    <a:pt x="2932" y="124"/>
                  </a:cubicBezTo>
                  <a:cubicBezTo>
                    <a:pt x="2932" y="123"/>
                    <a:pt x="2932" y="122"/>
                    <a:pt x="2932" y="121"/>
                  </a:cubicBezTo>
                  <a:cubicBezTo>
                    <a:pt x="2932" y="121"/>
                    <a:pt x="2932" y="120"/>
                    <a:pt x="2932" y="120"/>
                  </a:cubicBezTo>
                  <a:cubicBezTo>
                    <a:pt x="2932" y="120"/>
                    <a:pt x="2932" y="120"/>
                    <a:pt x="2932" y="119"/>
                  </a:cubicBezTo>
                  <a:cubicBezTo>
                    <a:pt x="2932" y="119"/>
                    <a:pt x="2932" y="119"/>
                    <a:pt x="2932" y="118"/>
                  </a:cubicBezTo>
                  <a:cubicBezTo>
                    <a:pt x="2934" y="108"/>
                    <a:pt x="2944" y="100"/>
                    <a:pt x="2956" y="100"/>
                  </a:cubicBezTo>
                  <a:cubicBezTo>
                    <a:pt x="2967" y="100"/>
                    <a:pt x="2977" y="107"/>
                    <a:pt x="2980" y="116"/>
                  </a:cubicBezTo>
                  <a:cubicBezTo>
                    <a:pt x="2980" y="117"/>
                    <a:pt x="2980" y="117"/>
                    <a:pt x="2980" y="117"/>
                  </a:cubicBezTo>
                  <a:cubicBezTo>
                    <a:pt x="2980" y="118"/>
                    <a:pt x="2980" y="118"/>
                    <a:pt x="2980" y="119"/>
                  </a:cubicBezTo>
                  <a:cubicBezTo>
                    <a:pt x="2980" y="119"/>
                    <a:pt x="2980" y="119"/>
                    <a:pt x="2980" y="119"/>
                  </a:cubicBezTo>
                  <a:cubicBezTo>
                    <a:pt x="2980" y="120"/>
                    <a:pt x="2980" y="120"/>
                    <a:pt x="2980" y="121"/>
                  </a:cubicBezTo>
                  <a:cubicBezTo>
                    <a:pt x="2980" y="122"/>
                    <a:pt x="2980" y="123"/>
                    <a:pt x="2980" y="125"/>
                  </a:cubicBezTo>
                  <a:cubicBezTo>
                    <a:pt x="2980" y="156"/>
                    <a:pt x="2980" y="156"/>
                    <a:pt x="2980" y="156"/>
                  </a:cubicBezTo>
                  <a:cubicBezTo>
                    <a:pt x="2980" y="157"/>
                    <a:pt x="2981" y="158"/>
                    <a:pt x="2983" y="158"/>
                  </a:cubicBezTo>
                  <a:cubicBezTo>
                    <a:pt x="2989" y="158"/>
                    <a:pt x="2989" y="158"/>
                    <a:pt x="2989" y="158"/>
                  </a:cubicBezTo>
                  <a:cubicBezTo>
                    <a:pt x="2990" y="158"/>
                    <a:pt x="2990" y="158"/>
                    <a:pt x="2991" y="158"/>
                  </a:cubicBezTo>
                  <a:cubicBezTo>
                    <a:pt x="2991" y="157"/>
                    <a:pt x="2992" y="156"/>
                    <a:pt x="2992" y="156"/>
                  </a:cubicBezTo>
                  <a:cubicBezTo>
                    <a:pt x="2992" y="124"/>
                    <a:pt x="2992" y="124"/>
                    <a:pt x="2992" y="124"/>
                  </a:cubicBezTo>
                  <a:cubicBezTo>
                    <a:pt x="2992" y="123"/>
                    <a:pt x="2991" y="122"/>
                    <a:pt x="2991" y="121"/>
                  </a:cubicBezTo>
                  <a:cubicBezTo>
                    <a:pt x="2991" y="120"/>
                    <a:pt x="2991" y="120"/>
                    <a:pt x="2991" y="119"/>
                  </a:cubicBezTo>
                  <a:cubicBezTo>
                    <a:pt x="2992" y="119"/>
                    <a:pt x="2992" y="119"/>
                    <a:pt x="2992" y="119"/>
                  </a:cubicBezTo>
                  <a:cubicBezTo>
                    <a:pt x="2992" y="118"/>
                    <a:pt x="2992" y="118"/>
                    <a:pt x="2991" y="117"/>
                  </a:cubicBezTo>
                  <a:cubicBezTo>
                    <a:pt x="2992" y="117"/>
                    <a:pt x="2992" y="117"/>
                    <a:pt x="2992" y="116"/>
                  </a:cubicBezTo>
                  <a:cubicBezTo>
                    <a:pt x="2994" y="107"/>
                    <a:pt x="3004" y="100"/>
                    <a:pt x="3016" y="100"/>
                  </a:cubicBezTo>
                  <a:cubicBezTo>
                    <a:pt x="3027" y="100"/>
                    <a:pt x="3037" y="107"/>
                    <a:pt x="3039" y="116"/>
                  </a:cubicBezTo>
                  <a:cubicBezTo>
                    <a:pt x="3039" y="117"/>
                    <a:pt x="3039" y="117"/>
                    <a:pt x="3040" y="117"/>
                  </a:cubicBezTo>
                  <a:cubicBezTo>
                    <a:pt x="3040" y="118"/>
                    <a:pt x="3039" y="118"/>
                    <a:pt x="3040" y="119"/>
                  </a:cubicBezTo>
                  <a:cubicBezTo>
                    <a:pt x="3040" y="120"/>
                    <a:pt x="3040" y="120"/>
                    <a:pt x="3040" y="120"/>
                  </a:cubicBezTo>
                  <a:cubicBezTo>
                    <a:pt x="3040" y="120"/>
                    <a:pt x="3040" y="120"/>
                    <a:pt x="3040" y="121"/>
                  </a:cubicBezTo>
                  <a:cubicBezTo>
                    <a:pt x="3040" y="122"/>
                    <a:pt x="3040" y="123"/>
                    <a:pt x="3039" y="124"/>
                  </a:cubicBezTo>
                  <a:cubicBezTo>
                    <a:pt x="3039" y="125"/>
                    <a:pt x="3039" y="125"/>
                    <a:pt x="3039" y="125"/>
                  </a:cubicBezTo>
                  <a:cubicBezTo>
                    <a:pt x="3039" y="156"/>
                    <a:pt x="3039" y="156"/>
                    <a:pt x="3039" y="156"/>
                  </a:cubicBezTo>
                  <a:cubicBezTo>
                    <a:pt x="3039" y="157"/>
                    <a:pt x="3041" y="158"/>
                    <a:pt x="3042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5" y="158"/>
                    <a:pt x="3055" y="158"/>
                  </a:cubicBezTo>
                  <a:cubicBezTo>
                    <a:pt x="3055" y="158"/>
                    <a:pt x="3056" y="158"/>
                    <a:pt x="3057" y="158"/>
                  </a:cubicBezTo>
                  <a:cubicBezTo>
                    <a:pt x="3057" y="157"/>
                    <a:pt x="3058" y="156"/>
                    <a:pt x="3058" y="156"/>
                  </a:cubicBezTo>
                  <a:cubicBezTo>
                    <a:pt x="3058" y="118"/>
                    <a:pt x="3058" y="118"/>
                    <a:pt x="3058" y="118"/>
                  </a:cubicBezTo>
                  <a:cubicBezTo>
                    <a:pt x="3058" y="118"/>
                    <a:pt x="3057" y="117"/>
                    <a:pt x="3057" y="117"/>
                  </a:cubicBezTo>
                  <a:cubicBezTo>
                    <a:pt x="3057" y="117"/>
                    <a:pt x="3058" y="116"/>
                    <a:pt x="3058" y="116"/>
                  </a:cubicBezTo>
                  <a:cubicBezTo>
                    <a:pt x="3058" y="114"/>
                    <a:pt x="3058" y="114"/>
                    <a:pt x="3058" y="114"/>
                  </a:cubicBezTo>
                  <a:cubicBezTo>
                    <a:pt x="3067" y="114"/>
                    <a:pt x="3067" y="114"/>
                    <a:pt x="3067" y="114"/>
                  </a:cubicBezTo>
                  <a:cubicBezTo>
                    <a:pt x="3068" y="114"/>
                    <a:pt x="3069" y="113"/>
                    <a:pt x="3069" y="112"/>
                  </a:cubicBezTo>
                  <a:cubicBezTo>
                    <a:pt x="3069" y="100"/>
                    <a:pt x="3069" y="100"/>
                    <a:pt x="3069" y="100"/>
                  </a:cubicBezTo>
                  <a:cubicBezTo>
                    <a:pt x="3075" y="100"/>
                    <a:pt x="3075" y="100"/>
                    <a:pt x="3075" y="100"/>
                  </a:cubicBezTo>
                  <a:cubicBezTo>
                    <a:pt x="3074" y="100"/>
                    <a:pt x="3073" y="101"/>
                    <a:pt x="3073" y="102"/>
                  </a:cubicBezTo>
                  <a:cubicBezTo>
                    <a:pt x="3073" y="111"/>
                    <a:pt x="3073" y="111"/>
                    <a:pt x="3073" y="111"/>
                  </a:cubicBezTo>
                  <a:cubicBezTo>
                    <a:pt x="3073" y="112"/>
                    <a:pt x="3075" y="114"/>
                    <a:pt x="3076" y="114"/>
                  </a:cubicBezTo>
                  <a:cubicBezTo>
                    <a:pt x="3083" y="114"/>
                    <a:pt x="3083" y="114"/>
                    <a:pt x="3083" y="114"/>
                  </a:cubicBezTo>
                  <a:cubicBezTo>
                    <a:pt x="3085" y="114"/>
                    <a:pt x="3086" y="112"/>
                    <a:pt x="3086" y="111"/>
                  </a:cubicBezTo>
                  <a:cubicBezTo>
                    <a:pt x="3086" y="102"/>
                    <a:pt x="3086" y="102"/>
                    <a:pt x="3086" y="102"/>
                  </a:cubicBezTo>
                  <a:cubicBezTo>
                    <a:pt x="3086" y="101"/>
                    <a:pt x="3086" y="100"/>
                    <a:pt x="3085" y="100"/>
                  </a:cubicBezTo>
                  <a:cubicBezTo>
                    <a:pt x="3095" y="100"/>
                    <a:pt x="3095" y="100"/>
                    <a:pt x="3095" y="100"/>
                  </a:cubicBezTo>
                  <a:cubicBezTo>
                    <a:pt x="3094" y="100"/>
                    <a:pt x="3093" y="101"/>
                    <a:pt x="3093" y="102"/>
                  </a:cubicBezTo>
                  <a:cubicBezTo>
                    <a:pt x="3093" y="111"/>
                    <a:pt x="3093" y="111"/>
                    <a:pt x="3093" y="111"/>
                  </a:cubicBezTo>
                  <a:cubicBezTo>
                    <a:pt x="3093" y="112"/>
                    <a:pt x="3095" y="114"/>
                    <a:pt x="3096" y="114"/>
                  </a:cubicBezTo>
                  <a:cubicBezTo>
                    <a:pt x="3103" y="114"/>
                    <a:pt x="3103" y="114"/>
                    <a:pt x="3103" y="114"/>
                  </a:cubicBezTo>
                  <a:cubicBezTo>
                    <a:pt x="3105" y="114"/>
                    <a:pt x="3106" y="112"/>
                    <a:pt x="3106" y="111"/>
                  </a:cubicBezTo>
                  <a:cubicBezTo>
                    <a:pt x="3106" y="102"/>
                    <a:pt x="3106" y="102"/>
                    <a:pt x="3106" y="102"/>
                  </a:cubicBezTo>
                  <a:cubicBezTo>
                    <a:pt x="3106" y="101"/>
                    <a:pt x="3105" y="100"/>
                    <a:pt x="3105" y="100"/>
                  </a:cubicBezTo>
                  <a:cubicBezTo>
                    <a:pt x="3115" y="100"/>
                    <a:pt x="3115" y="100"/>
                    <a:pt x="3115" y="100"/>
                  </a:cubicBezTo>
                  <a:cubicBezTo>
                    <a:pt x="3114" y="100"/>
                    <a:pt x="3113" y="101"/>
                    <a:pt x="3113" y="102"/>
                  </a:cubicBezTo>
                  <a:cubicBezTo>
                    <a:pt x="3113" y="111"/>
                    <a:pt x="3113" y="111"/>
                    <a:pt x="3113" y="111"/>
                  </a:cubicBezTo>
                  <a:cubicBezTo>
                    <a:pt x="3113" y="112"/>
                    <a:pt x="3115" y="114"/>
                    <a:pt x="3116" y="114"/>
                  </a:cubicBezTo>
                  <a:cubicBezTo>
                    <a:pt x="3123" y="114"/>
                    <a:pt x="3123" y="114"/>
                    <a:pt x="3123" y="114"/>
                  </a:cubicBezTo>
                  <a:cubicBezTo>
                    <a:pt x="3125" y="114"/>
                    <a:pt x="3126" y="112"/>
                    <a:pt x="3126" y="111"/>
                  </a:cubicBezTo>
                  <a:cubicBezTo>
                    <a:pt x="3126" y="102"/>
                    <a:pt x="3126" y="102"/>
                    <a:pt x="3126" y="102"/>
                  </a:cubicBezTo>
                  <a:cubicBezTo>
                    <a:pt x="3126" y="101"/>
                    <a:pt x="3125" y="100"/>
                    <a:pt x="3125" y="100"/>
                  </a:cubicBezTo>
                  <a:cubicBezTo>
                    <a:pt x="3134" y="100"/>
                    <a:pt x="3134" y="100"/>
                    <a:pt x="3134" y="100"/>
                  </a:cubicBezTo>
                  <a:cubicBezTo>
                    <a:pt x="3134" y="100"/>
                    <a:pt x="3133" y="101"/>
                    <a:pt x="3133" y="102"/>
                  </a:cubicBezTo>
                  <a:cubicBezTo>
                    <a:pt x="3133" y="111"/>
                    <a:pt x="3133" y="111"/>
                    <a:pt x="3133" y="111"/>
                  </a:cubicBezTo>
                  <a:cubicBezTo>
                    <a:pt x="3133" y="112"/>
                    <a:pt x="3135" y="114"/>
                    <a:pt x="3136" y="114"/>
                  </a:cubicBezTo>
                  <a:cubicBezTo>
                    <a:pt x="3143" y="114"/>
                    <a:pt x="3143" y="114"/>
                    <a:pt x="3143" y="114"/>
                  </a:cubicBezTo>
                  <a:cubicBezTo>
                    <a:pt x="3145" y="114"/>
                    <a:pt x="3146" y="112"/>
                    <a:pt x="3146" y="111"/>
                  </a:cubicBezTo>
                  <a:cubicBezTo>
                    <a:pt x="3146" y="102"/>
                    <a:pt x="3146" y="102"/>
                    <a:pt x="3146" y="102"/>
                  </a:cubicBezTo>
                  <a:cubicBezTo>
                    <a:pt x="3146" y="101"/>
                    <a:pt x="3146" y="100"/>
                    <a:pt x="3145" y="100"/>
                  </a:cubicBezTo>
                  <a:cubicBezTo>
                    <a:pt x="3152" y="100"/>
                    <a:pt x="3152" y="100"/>
                    <a:pt x="3152" y="100"/>
                  </a:cubicBezTo>
                  <a:cubicBezTo>
                    <a:pt x="3152" y="112"/>
                    <a:pt x="3152" y="112"/>
                    <a:pt x="3152" y="112"/>
                  </a:cubicBezTo>
                  <a:cubicBezTo>
                    <a:pt x="3152" y="113"/>
                    <a:pt x="3153" y="114"/>
                    <a:pt x="3155" y="114"/>
                  </a:cubicBezTo>
                  <a:cubicBezTo>
                    <a:pt x="3163" y="114"/>
                    <a:pt x="3163" y="114"/>
                    <a:pt x="3163" y="114"/>
                  </a:cubicBezTo>
                  <a:cubicBezTo>
                    <a:pt x="3165" y="114"/>
                    <a:pt x="3166" y="113"/>
                    <a:pt x="3166" y="112"/>
                  </a:cubicBezTo>
                  <a:cubicBezTo>
                    <a:pt x="3166" y="97"/>
                    <a:pt x="3166" y="97"/>
                    <a:pt x="3166" y="97"/>
                  </a:cubicBezTo>
                  <a:cubicBezTo>
                    <a:pt x="3166" y="69"/>
                    <a:pt x="3166" y="39"/>
                    <a:pt x="3166" y="10"/>
                  </a:cubicBezTo>
                  <a:cubicBezTo>
                    <a:pt x="3166" y="8"/>
                    <a:pt x="3166" y="8"/>
                    <a:pt x="3166" y="8"/>
                  </a:cubicBezTo>
                  <a:cubicBezTo>
                    <a:pt x="3166" y="8"/>
                    <a:pt x="3166" y="8"/>
                    <a:pt x="3167" y="7"/>
                  </a:cubicBezTo>
                  <a:cubicBezTo>
                    <a:pt x="3167" y="7"/>
                    <a:pt x="3167" y="7"/>
                    <a:pt x="3168" y="7"/>
                  </a:cubicBezTo>
                  <a:cubicBezTo>
                    <a:pt x="3169" y="6"/>
                    <a:pt x="3170" y="6"/>
                    <a:pt x="3172" y="6"/>
                  </a:cubicBezTo>
                  <a:cubicBezTo>
                    <a:pt x="3186" y="6"/>
                    <a:pt x="3186" y="6"/>
                    <a:pt x="3186" y="6"/>
                  </a:cubicBezTo>
                  <a:cubicBezTo>
                    <a:pt x="3188" y="6"/>
                    <a:pt x="3190" y="6"/>
                    <a:pt x="3191" y="7"/>
                  </a:cubicBezTo>
                  <a:cubicBezTo>
                    <a:pt x="3191" y="7"/>
                    <a:pt x="3192" y="7"/>
                    <a:pt x="3192" y="8"/>
                  </a:cubicBezTo>
                  <a:cubicBezTo>
                    <a:pt x="3192" y="8"/>
                    <a:pt x="3192" y="8"/>
                    <a:pt x="3192" y="8"/>
                  </a:cubicBezTo>
                  <a:cubicBezTo>
                    <a:pt x="3193" y="10"/>
                    <a:pt x="3193" y="12"/>
                    <a:pt x="3193" y="15"/>
                  </a:cubicBezTo>
                  <a:cubicBezTo>
                    <a:pt x="3193" y="112"/>
                    <a:pt x="3193" y="112"/>
                    <a:pt x="3193" y="112"/>
                  </a:cubicBezTo>
                  <a:cubicBezTo>
                    <a:pt x="3193" y="113"/>
                    <a:pt x="3194" y="114"/>
                    <a:pt x="3195" y="114"/>
                  </a:cubicBezTo>
                  <a:cubicBezTo>
                    <a:pt x="3214" y="114"/>
                    <a:pt x="3214" y="114"/>
                    <a:pt x="3214" y="114"/>
                  </a:cubicBezTo>
                  <a:cubicBezTo>
                    <a:pt x="3215" y="114"/>
                    <a:pt x="3217" y="113"/>
                    <a:pt x="3217" y="112"/>
                  </a:cubicBezTo>
                  <a:cubicBezTo>
                    <a:pt x="3217" y="96"/>
                    <a:pt x="3217" y="96"/>
                    <a:pt x="3217" y="96"/>
                  </a:cubicBezTo>
                  <a:cubicBezTo>
                    <a:pt x="3217" y="68"/>
                    <a:pt x="3217" y="39"/>
                    <a:pt x="3216" y="10"/>
                  </a:cubicBezTo>
                  <a:cubicBezTo>
                    <a:pt x="3216" y="8"/>
                    <a:pt x="3216" y="8"/>
                    <a:pt x="3216" y="8"/>
                  </a:cubicBezTo>
                  <a:cubicBezTo>
                    <a:pt x="3216" y="8"/>
                    <a:pt x="3217" y="8"/>
                    <a:pt x="3217" y="7"/>
                  </a:cubicBezTo>
                  <a:cubicBezTo>
                    <a:pt x="3217" y="7"/>
                    <a:pt x="3218" y="7"/>
                    <a:pt x="3218" y="7"/>
                  </a:cubicBezTo>
                  <a:cubicBezTo>
                    <a:pt x="3219" y="6"/>
                    <a:pt x="3221" y="6"/>
                    <a:pt x="3222" y="6"/>
                  </a:cubicBezTo>
                  <a:cubicBezTo>
                    <a:pt x="3237" y="6"/>
                    <a:pt x="3237" y="6"/>
                    <a:pt x="3237" y="6"/>
                  </a:cubicBezTo>
                  <a:cubicBezTo>
                    <a:pt x="3239" y="6"/>
                    <a:pt x="3240" y="6"/>
                    <a:pt x="3242" y="7"/>
                  </a:cubicBezTo>
                  <a:cubicBezTo>
                    <a:pt x="3242" y="7"/>
                    <a:pt x="3242" y="7"/>
                    <a:pt x="3243" y="8"/>
                  </a:cubicBezTo>
                  <a:cubicBezTo>
                    <a:pt x="3243" y="8"/>
                    <a:pt x="3243" y="8"/>
                    <a:pt x="3243" y="8"/>
                  </a:cubicBezTo>
                  <a:cubicBezTo>
                    <a:pt x="3243" y="10"/>
                    <a:pt x="3243" y="12"/>
                    <a:pt x="3243" y="15"/>
                  </a:cubicBezTo>
                  <a:cubicBezTo>
                    <a:pt x="3243" y="112"/>
                    <a:pt x="3243" y="112"/>
                    <a:pt x="3243" y="112"/>
                  </a:cubicBezTo>
                  <a:cubicBezTo>
                    <a:pt x="3243" y="113"/>
                    <a:pt x="3244" y="114"/>
                    <a:pt x="3246" y="114"/>
                  </a:cubicBezTo>
                  <a:cubicBezTo>
                    <a:pt x="3262" y="114"/>
                    <a:pt x="3262" y="114"/>
                    <a:pt x="3262" y="114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49"/>
                    <a:pt x="3262" y="149"/>
                    <a:pt x="3262" y="149"/>
                  </a:cubicBezTo>
                  <a:cubicBezTo>
                    <a:pt x="3262" y="156"/>
                    <a:pt x="3262" y="156"/>
                    <a:pt x="3262" y="156"/>
                  </a:cubicBezTo>
                  <a:cubicBezTo>
                    <a:pt x="3262" y="158"/>
                    <a:pt x="3263" y="159"/>
                    <a:pt x="3265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4" y="159"/>
                    <a:pt x="3274" y="159"/>
                    <a:pt x="3274" y="159"/>
                  </a:cubicBezTo>
                  <a:cubicBezTo>
                    <a:pt x="3275" y="159"/>
                    <a:pt x="3276" y="158"/>
                    <a:pt x="3276" y="158"/>
                  </a:cubicBezTo>
                  <a:cubicBezTo>
                    <a:pt x="3277" y="157"/>
                    <a:pt x="3277" y="157"/>
                    <a:pt x="3277" y="156"/>
                  </a:cubicBezTo>
                  <a:cubicBezTo>
                    <a:pt x="3277" y="92"/>
                    <a:pt x="3277" y="92"/>
                    <a:pt x="3277" y="92"/>
                  </a:cubicBezTo>
                  <a:cubicBezTo>
                    <a:pt x="3327" y="92"/>
                    <a:pt x="3327" y="92"/>
                    <a:pt x="3327" y="92"/>
                  </a:cubicBezTo>
                  <a:cubicBezTo>
                    <a:pt x="3327" y="109"/>
                    <a:pt x="3327" y="109"/>
                    <a:pt x="3327" y="109"/>
                  </a:cubicBezTo>
                  <a:cubicBezTo>
                    <a:pt x="3327" y="110"/>
                    <a:pt x="3327" y="111"/>
                    <a:pt x="3328" y="112"/>
                  </a:cubicBezTo>
                  <a:cubicBezTo>
                    <a:pt x="3343" y="121"/>
                    <a:pt x="3343" y="121"/>
                    <a:pt x="3343" y="121"/>
                  </a:cubicBezTo>
                  <a:cubicBezTo>
                    <a:pt x="3344" y="122"/>
                    <a:pt x="3345" y="122"/>
                    <a:pt x="3346" y="122"/>
                  </a:cubicBezTo>
                  <a:cubicBezTo>
                    <a:pt x="3347" y="121"/>
                    <a:pt x="3347" y="120"/>
                    <a:pt x="3347" y="119"/>
                  </a:cubicBezTo>
                  <a:cubicBezTo>
                    <a:pt x="3347" y="112"/>
                    <a:pt x="3347" y="112"/>
                    <a:pt x="3347" y="112"/>
                  </a:cubicBezTo>
                  <a:cubicBezTo>
                    <a:pt x="3361" y="121"/>
                    <a:pt x="3361" y="121"/>
                    <a:pt x="3361" y="121"/>
                  </a:cubicBezTo>
                  <a:cubicBezTo>
                    <a:pt x="3362" y="122"/>
                    <a:pt x="3363" y="122"/>
                    <a:pt x="3364" y="122"/>
                  </a:cubicBezTo>
                  <a:cubicBezTo>
                    <a:pt x="3365" y="121"/>
                    <a:pt x="3366" y="120"/>
                    <a:pt x="3366" y="119"/>
                  </a:cubicBezTo>
                  <a:cubicBezTo>
                    <a:pt x="3366" y="112"/>
                    <a:pt x="3366" y="112"/>
                    <a:pt x="3366" y="112"/>
                  </a:cubicBezTo>
                  <a:cubicBezTo>
                    <a:pt x="3378" y="121"/>
                    <a:pt x="3378" y="121"/>
                    <a:pt x="3378" y="121"/>
                  </a:cubicBezTo>
                  <a:cubicBezTo>
                    <a:pt x="3378" y="122"/>
                    <a:pt x="3378" y="122"/>
                    <a:pt x="3378" y="122"/>
                  </a:cubicBezTo>
                  <a:cubicBezTo>
                    <a:pt x="3378" y="122"/>
                    <a:pt x="3379" y="122"/>
                    <a:pt x="3379" y="123"/>
                  </a:cubicBezTo>
                  <a:cubicBezTo>
                    <a:pt x="3379" y="123"/>
                    <a:pt x="3378" y="123"/>
                    <a:pt x="3378" y="124"/>
                  </a:cubicBezTo>
                  <a:cubicBezTo>
                    <a:pt x="3378" y="133"/>
                    <a:pt x="3378" y="133"/>
                    <a:pt x="3378" y="133"/>
                  </a:cubicBezTo>
                  <a:cubicBezTo>
                    <a:pt x="3378" y="134"/>
                    <a:pt x="3380" y="136"/>
                    <a:pt x="3381" y="136"/>
                  </a:cubicBezTo>
                  <a:cubicBezTo>
                    <a:pt x="3387" y="136"/>
                    <a:pt x="3387" y="136"/>
                    <a:pt x="3387" y="136"/>
                  </a:cubicBezTo>
                  <a:cubicBezTo>
                    <a:pt x="3387" y="142"/>
                    <a:pt x="3387" y="142"/>
                    <a:pt x="3387" y="142"/>
                  </a:cubicBezTo>
                  <a:cubicBezTo>
                    <a:pt x="3387" y="143"/>
                    <a:pt x="3387" y="144"/>
                    <a:pt x="3388" y="144"/>
                  </a:cubicBezTo>
                  <a:cubicBezTo>
                    <a:pt x="3388" y="145"/>
                    <a:pt x="3389" y="145"/>
                    <a:pt x="3390" y="145"/>
                  </a:cubicBezTo>
                  <a:cubicBezTo>
                    <a:pt x="3390" y="145"/>
                    <a:pt x="3390" y="145"/>
                    <a:pt x="3390" y="145"/>
                  </a:cubicBezTo>
                  <a:cubicBezTo>
                    <a:pt x="3397" y="145"/>
                    <a:pt x="3397" y="145"/>
                    <a:pt x="3397" y="145"/>
                  </a:cubicBezTo>
                  <a:cubicBezTo>
                    <a:pt x="3398" y="145"/>
                    <a:pt x="3398" y="145"/>
                    <a:pt x="3399" y="145"/>
                  </a:cubicBezTo>
                  <a:cubicBezTo>
                    <a:pt x="3399" y="145"/>
                    <a:pt x="3400" y="145"/>
                    <a:pt x="3400" y="145"/>
                  </a:cubicBezTo>
                  <a:cubicBezTo>
                    <a:pt x="3407" y="145"/>
                    <a:pt x="3407" y="145"/>
                    <a:pt x="3407" y="145"/>
                  </a:cubicBezTo>
                  <a:cubicBezTo>
                    <a:pt x="3415" y="145"/>
                    <a:pt x="3423" y="145"/>
                    <a:pt x="3431" y="145"/>
                  </a:cubicBezTo>
                  <a:cubicBezTo>
                    <a:pt x="3436" y="149"/>
                    <a:pt x="3442" y="154"/>
                    <a:pt x="3448" y="158"/>
                  </a:cubicBezTo>
                  <a:cubicBezTo>
                    <a:pt x="3449" y="159"/>
                    <a:pt x="3449" y="159"/>
                    <a:pt x="3450" y="159"/>
                  </a:cubicBezTo>
                  <a:cubicBezTo>
                    <a:pt x="3849" y="160"/>
                    <a:pt x="3849" y="160"/>
                    <a:pt x="3849" y="160"/>
                  </a:cubicBezTo>
                  <a:lnTo>
                    <a:pt x="3849" y="154"/>
                  </a:lnTo>
                  <a:close/>
                  <a:moveTo>
                    <a:pt x="751" y="130"/>
                  </a:moveTo>
                  <a:cubicBezTo>
                    <a:pt x="716" y="130"/>
                    <a:pt x="716" y="130"/>
                    <a:pt x="716" y="130"/>
                  </a:cubicBezTo>
                  <a:cubicBezTo>
                    <a:pt x="716" y="129"/>
                    <a:pt x="716" y="129"/>
                    <a:pt x="716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3" y="129"/>
                    <a:pt x="734" y="127"/>
                    <a:pt x="734" y="126"/>
                  </a:cubicBezTo>
                  <a:cubicBezTo>
                    <a:pt x="734" y="121"/>
                    <a:pt x="734" y="121"/>
                    <a:pt x="734" y="121"/>
                  </a:cubicBezTo>
                  <a:cubicBezTo>
                    <a:pt x="751" y="121"/>
                    <a:pt x="751" y="121"/>
                    <a:pt x="751" y="121"/>
                  </a:cubicBezTo>
                  <a:lnTo>
                    <a:pt x="751" y="130"/>
                  </a:lnTo>
                  <a:close/>
                  <a:moveTo>
                    <a:pt x="751" y="113"/>
                  </a:moveTo>
                  <a:cubicBezTo>
                    <a:pt x="730" y="113"/>
                    <a:pt x="730" y="113"/>
                    <a:pt x="730" y="113"/>
                  </a:cubicBezTo>
                  <a:cubicBezTo>
                    <a:pt x="728" y="113"/>
                    <a:pt x="727" y="115"/>
                    <a:pt x="727" y="116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11" y="121"/>
                    <a:pt x="711" y="121"/>
                    <a:pt x="711" y="121"/>
                  </a:cubicBezTo>
                  <a:cubicBezTo>
                    <a:pt x="711" y="121"/>
                    <a:pt x="711" y="121"/>
                    <a:pt x="710" y="121"/>
                  </a:cubicBezTo>
                  <a:cubicBezTo>
                    <a:pt x="710" y="107"/>
                    <a:pt x="710" y="107"/>
                    <a:pt x="710" y="107"/>
                  </a:cubicBezTo>
                  <a:cubicBezTo>
                    <a:pt x="746" y="107"/>
                    <a:pt x="746" y="107"/>
                    <a:pt x="746" y="107"/>
                  </a:cubicBezTo>
                  <a:cubicBezTo>
                    <a:pt x="749" y="107"/>
                    <a:pt x="751" y="109"/>
                    <a:pt x="751" y="111"/>
                  </a:cubicBezTo>
                  <a:lnTo>
                    <a:pt x="751" y="113"/>
                  </a:lnTo>
                  <a:close/>
                  <a:moveTo>
                    <a:pt x="774" y="132"/>
                  </a:moveTo>
                  <a:cubicBezTo>
                    <a:pt x="774" y="131"/>
                    <a:pt x="773" y="130"/>
                    <a:pt x="772" y="130"/>
                  </a:cubicBezTo>
                  <a:cubicBezTo>
                    <a:pt x="759" y="130"/>
                    <a:pt x="759" y="130"/>
                    <a:pt x="759" y="130"/>
                  </a:cubicBezTo>
                  <a:cubicBezTo>
                    <a:pt x="759" y="121"/>
                    <a:pt x="759" y="121"/>
                    <a:pt x="759" y="121"/>
                  </a:cubicBezTo>
                  <a:cubicBezTo>
                    <a:pt x="774" y="121"/>
                    <a:pt x="774" y="121"/>
                    <a:pt x="774" y="121"/>
                  </a:cubicBezTo>
                  <a:lnTo>
                    <a:pt x="774" y="132"/>
                  </a:lnTo>
                  <a:close/>
                  <a:moveTo>
                    <a:pt x="834" y="134"/>
                  </a:moveTo>
                  <a:cubicBezTo>
                    <a:pt x="832" y="134"/>
                    <a:pt x="832" y="135"/>
                    <a:pt x="832" y="136"/>
                  </a:cubicBezTo>
                  <a:cubicBezTo>
                    <a:pt x="831" y="153"/>
                    <a:pt x="831" y="153"/>
                    <a:pt x="831" y="153"/>
                  </a:cubicBezTo>
                  <a:cubicBezTo>
                    <a:pt x="821" y="153"/>
                    <a:pt x="821" y="153"/>
                    <a:pt x="821" y="153"/>
                  </a:cubicBezTo>
                  <a:cubicBezTo>
                    <a:pt x="821" y="124"/>
                    <a:pt x="821" y="124"/>
                    <a:pt x="821" y="124"/>
                  </a:cubicBezTo>
                  <a:cubicBezTo>
                    <a:pt x="836" y="124"/>
                    <a:pt x="836" y="124"/>
                    <a:pt x="836" y="124"/>
                  </a:cubicBezTo>
                  <a:cubicBezTo>
                    <a:pt x="841" y="124"/>
                    <a:pt x="846" y="126"/>
                    <a:pt x="848" y="130"/>
                  </a:cubicBezTo>
                  <a:lnTo>
                    <a:pt x="834" y="134"/>
                  </a:lnTo>
                  <a:close/>
                  <a:moveTo>
                    <a:pt x="1229" y="152"/>
                  </a:moveTo>
                  <a:cubicBezTo>
                    <a:pt x="1229" y="152"/>
                    <a:pt x="1229" y="152"/>
                    <a:pt x="1229" y="152"/>
                  </a:cubicBezTo>
                  <a:cubicBezTo>
                    <a:pt x="1226" y="152"/>
                    <a:pt x="1226" y="152"/>
                    <a:pt x="1226" y="152"/>
                  </a:cubicBezTo>
                  <a:cubicBezTo>
                    <a:pt x="1225" y="138"/>
                    <a:pt x="1225" y="138"/>
                    <a:pt x="1225" y="138"/>
                  </a:cubicBezTo>
                  <a:cubicBezTo>
                    <a:pt x="1227" y="138"/>
                    <a:pt x="1229" y="138"/>
                    <a:pt x="1231" y="137"/>
                  </a:cubicBezTo>
                  <a:cubicBezTo>
                    <a:pt x="1231" y="152"/>
                    <a:pt x="1231" y="152"/>
                    <a:pt x="1231" y="152"/>
                  </a:cubicBezTo>
                  <a:lnTo>
                    <a:pt x="1229" y="152"/>
                  </a:lnTo>
                  <a:close/>
                  <a:moveTo>
                    <a:pt x="1231" y="130"/>
                  </a:moveTo>
                  <a:cubicBezTo>
                    <a:pt x="1231" y="130"/>
                    <a:pt x="1231" y="130"/>
                    <a:pt x="1231" y="130"/>
                  </a:cubicBezTo>
                  <a:cubicBezTo>
                    <a:pt x="1229" y="130"/>
                    <a:pt x="1227" y="131"/>
                    <a:pt x="1225" y="131"/>
                  </a:cubicBezTo>
                  <a:cubicBezTo>
                    <a:pt x="1225" y="125"/>
                    <a:pt x="1225" y="125"/>
                    <a:pt x="1225" y="125"/>
                  </a:cubicBezTo>
                  <a:cubicBezTo>
                    <a:pt x="1226" y="125"/>
                    <a:pt x="1227" y="125"/>
                    <a:pt x="1228" y="125"/>
                  </a:cubicBezTo>
                  <a:cubicBezTo>
                    <a:pt x="1230" y="126"/>
                    <a:pt x="1231" y="127"/>
                    <a:pt x="1232" y="128"/>
                  </a:cubicBezTo>
                  <a:cubicBezTo>
                    <a:pt x="1231" y="129"/>
                    <a:pt x="1231" y="130"/>
                    <a:pt x="1231" y="130"/>
                  </a:cubicBezTo>
                  <a:close/>
                  <a:moveTo>
                    <a:pt x="1243" y="131"/>
                  </a:moveTo>
                  <a:cubicBezTo>
                    <a:pt x="1243" y="130"/>
                    <a:pt x="1244" y="129"/>
                    <a:pt x="1243" y="128"/>
                  </a:cubicBezTo>
                  <a:cubicBezTo>
                    <a:pt x="1243" y="127"/>
                    <a:pt x="1242" y="126"/>
                    <a:pt x="1241" y="125"/>
                  </a:cubicBezTo>
                  <a:cubicBezTo>
                    <a:pt x="1241" y="125"/>
                    <a:pt x="1241" y="124"/>
                    <a:pt x="1241" y="124"/>
                  </a:cubicBezTo>
                  <a:cubicBezTo>
                    <a:pt x="1242" y="124"/>
                    <a:pt x="1243" y="124"/>
                    <a:pt x="1244" y="124"/>
                  </a:cubicBezTo>
                  <a:cubicBezTo>
                    <a:pt x="1244" y="135"/>
                    <a:pt x="1244" y="135"/>
                    <a:pt x="1244" y="135"/>
                  </a:cubicBezTo>
                  <a:cubicBezTo>
                    <a:pt x="1243" y="134"/>
                    <a:pt x="1241" y="133"/>
                    <a:pt x="1239" y="132"/>
                  </a:cubicBezTo>
                  <a:cubicBezTo>
                    <a:pt x="1241" y="132"/>
                    <a:pt x="1242" y="132"/>
                    <a:pt x="1243" y="131"/>
                  </a:cubicBezTo>
                  <a:close/>
                  <a:moveTo>
                    <a:pt x="1239" y="152"/>
                  </a:moveTo>
                  <a:cubicBezTo>
                    <a:pt x="1238" y="140"/>
                    <a:pt x="1238" y="140"/>
                    <a:pt x="1238" y="140"/>
                  </a:cubicBezTo>
                  <a:cubicBezTo>
                    <a:pt x="1241" y="141"/>
                    <a:pt x="1243" y="143"/>
                    <a:pt x="1244" y="143"/>
                  </a:cubicBezTo>
                  <a:cubicBezTo>
                    <a:pt x="1244" y="152"/>
                    <a:pt x="1244" y="152"/>
                    <a:pt x="1244" y="152"/>
                  </a:cubicBezTo>
                  <a:lnTo>
                    <a:pt x="1239" y="152"/>
                  </a:lnTo>
                  <a:close/>
                  <a:moveTo>
                    <a:pt x="2927" y="153"/>
                  </a:moveTo>
                  <a:cubicBezTo>
                    <a:pt x="2926" y="153"/>
                    <a:pt x="2926" y="153"/>
                    <a:pt x="2926" y="153"/>
                  </a:cubicBezTo>
                  <a:cubicBezTo>
                    <a:pt x="2926" y="151"/>
                    <a:pt x="2926" y="151"/>
                    <a:pt x="2926" y="151"/>
                  </a:cubicBezTo>
                  <a:cubicBezTo>
                    <a:pt x="2926" y="142"/>
                    <a:pt x="2920" y="135"/>
                    <a:pt x="2912" y="134"/>
                  </a:cubicBezTo>
                  <a:cubicBezTo>
                    <a:pt x="2912" y="124"/>
                    <a:pt x="2912" y="124"/>
                    <a:pt x="2912" y="124"/>
                  </a:cubicBezTo>
                  <a:cubicBezTo>
                    <a:pt x="2912" y="123"/>
                    <a:pt x="2912" y="123"/>
                    <a:pt x="2913" y="123"/>
                  </a:cubicBezTo>
                  <a:cubicBezTo>
                    <a:pt x="2926" y="123"/>
                    <a:pt x="2926" y="123"/>
                    <a:pt x="2926" y="123"/>
                  </a:cubicBezTo>
                  <a:cubicBezTo>
                    <a:pt x="2926" y="124"/>
                    <a:pt x="2927" y="124"/>
                    <a:pt x="2927" y="125"/>
                  </a:cubicBezTo>
                  <a:lnTo>
                    <a:pt x="2927" y="153"/>
                  </a:lnTo>
                  <a:close/>
                  <a:moveTo>
                    <a:pt x="2986" y="153"/>
                  </a:moveTo>
                  <a:cubicBezTo>
                    <a:pt x="2985" y="153"/>
                    <a:pt x="2985" y="153"/>
                    <a:pt x="2985" y="153"/>
                  </a:cubicBezTo>
                  <a:cubicBezTo>
                    <a:pt x="2985" y="126"/>
                    <a:pt x="2985" y="126"/>
                    <a:pt x="2985" y="126"/>
                  </a:cubicBezTo>
                  <a:cubicBezTo>
                    <a:pt x="2986" y="125"/>
                    <a:pt x="2986" y="124"/>
                    <a:pt x="2986" y="123"/>
                  </a:cubicBezTo>
                  <a:cubicBezTo>
                    <a:pt x="2986" y="124"/>
                    <a:pt x="2986" y="124"/>
                    <a:pt x="2986" y="125"/>
                  </a:cubicBezTo>
                  <a:lnTo>
                    <a:pt x="2986" y="153"/>
                  </a:lnTo>
                  <a:close/>
                  <a:moveTo>
                    <a:pt x="3052" y="153"/>
                  </a:moveTo>
                  <a:cubicBezTo>
                    <a:pt x="3045" y="153"/>
                    <a:pt x="3045" y="153"/>
                    <a:pt x="3045" y="153"/>
                  </a:cubicBezTo>
                  <a:cubicBezTo>
                    <a:pt x="3045" y="125"/>
                    <a:pt x="3045" y="125"/>
                    <a:pt x="3045" y="125"/>
                  </a:cubicBezTo>
                  <a:cubicBezTo>
                    <a:pt x="3045" y="124"/>
                    <a:pt x="3045" y="123"/>
                    <a:pt x="3045" y="121"/>
                  </a:cubicBezTo>
                  <a:cubicBezTo>
                    <a:pt x="3052" y="121"/>
                    <a:pt x="3052" y="121"/>
                    <a:pt x="3052" y="121"/>
                  </a:cubicBezTo>
                  <a:lnTo>
                    <a:pt x="3052" y="153"/>
                  </a:lnTo>
                  <a:close/>
                  <a:moveTo>
                    <a:pt x="3141" y="108"/>
                  </a:moveTo>
                  <a:cubicBezTo>
                    <a:pt x="3139" y="108"/>
                    <a:pt x="3139" y="108"/>
                    <a:pt x="3139" y="108"/>
                  </a:cubicBezTo>
                  <a:cubicBezTo>
                    <a:pt x="3139" y="105"/>
                    <a:pt x="3139" y="105"/>
                    <a:pt x="3139" y="105"/>
                  </a:cubicBezTo>
                  <a:cubicBezTo>
                    <a:pt x="3141" y="105"/>
                    <a:pt x="3141" y="105"/>
                    <a:pt x="3141" y="105"/>
                  </a:cubicBezTo>
                  <a:lnTo>
                    <a:pt x="3141" y="108"/>
                  </a:lnTo>
                  <a:close/>
                  <a:moveTo>
                    <a:pt x="3394" y="140"/>
                  </a:moveTo>
                  <a:cubicBezTo>
                    <a:pt x="3392" y="140"/>
                    <a:pt x="3392" y="140"/>
                    <a:pt x="3392" y="140"/>
                  </a:cubicBezTo>
                  <a:cubicBezTo>
                    <a:pt x="3392" y="133"/>
                    <a:pt x="3392" y="133"/>
                    <a:pt x="3392" y="133"/>
                  </a:cubicBezTo>
                  <a:cubicBezTo>
                    <a:pt x="3392" y="131"/>
                    <a:pt x="3391" y="130"/>
                    <a:pt x="3390" y="130"/>
                  </a:cubicBezTo>
                  <a:cubicBezTo>
                    <a:pt x="3384" y="130"/>
                    <a:pt x="3384" y="130"/>
                    <a:pt x="3384" y="130"/>
                  </a:cubicBezTo>
                  <a:cubicBezTo>
                    <a:pt x="3384" y="127"/>
                    <a:pt x="3384" y="127"/>
                    <a:pt x="3384" y="127"/>
                  </a:cubicBezTo>
                  <a:cubicBezTo>
                    <a:pt x="3392" y="127"/>
                    <a:pt x="3392" y="127"/>
                    <a:pt x="3392" y="127"/>
                  </a:cubicBezTo>
                  <a:cubicBezTo>
                    <a:pt x="3393" y="127"/>
                    <a:pt x="3394" y="127"/>
                    <a:pt x="3394" y="127"/>
                  </a:cubicBezTo>
                  <a:lnTo>
                    <a:pt x="3394" y="140"/>
                  </a:lnTo>
                  <a:close/>
                </a:path>
              </a:pathLst>
            </a:custGeom>
            <a:solidFill>
              <a:srgbClr val="9BBE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7" tIns="60959" rIns="121917" bIns="60959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1215892" y="594521"/>
            <a:ext cx="4387699" cy="35394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lnSpc>
                <a:spcPts val="933"/>
              </a:lnSpc>
            </a:pPr>
            <a:r>
              <a:rPr lang="ru-RU" sz="1067" b="1" spc="-13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Федеральная служба по надзору </a:t>
            </a:r>
          </a:p>
          <a:p>
            <a:pPr>
              <a:lnSpc>
                <a:spcPts val="933"/>
              </a:lnSpc>
            </a:pPr>
            <a:r>
              <a:rPr lang="ru-RU" sz="1067" b="1" spc="4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в сфере природопользования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215894" y="302634"/>
            <a:ext cx="2187452" cy="38978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ru-RU" sz="1733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РОСПРИРОДНАДЗОР</a:t>
            </a:r>
          </a:p>
        </p:txBody>
      </p:sp>
      <p:pic>
        <p:nvPicPr>
          <p:cNvPr id="157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53" y="290355"/>
            <a:ext cx="560004" cy="60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" name="TextBox 101"/>
          <p:cNvSpPr txBox="1"/>
          <p:nvPr/>
        </p:nvSpPr>
        <p:spPr>
          <a:xfrm>
            <a:off x="1583472" y="2757487"/>
            <a:ext cx="9046428" cy="160043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r>
              <a:rPr lang="ru-RU" sz="3200" b="1" dirty="0" smtClean="0">
                <a:solidFill>
                  <a:srgbClr val="4B78C3"/>
                </a:solidFill>
                <a:latin typeface="Arial Narrow" pitchFamily="34" charset="0"/>
                <a:cs typeface="Arial" panose="020B0604020202020204" pitchFamily="34" charset="0"/>
              </a:rPr>
              <a:t>Тема: </a:t>
            </a:r>
            <a:r>
              <a:rPr lang="ru-RU" sz="3200" b="1" dirty="0" smtClean="0">
                <a:latin typeface="Arial Narrow" pitchFamily="34" charset="0"/>
              </a:rPr>
              <a:t>«</a:t>
            </a:r>
            <a:r>
              <a:rPr lang="ru-RU" sz="3200" b="1" dirty="0">
                <a:latin typeface="Arial Narrow" pitchFamily="34" charset="0"/>
              </a:rPr>
              <a:t>Лабораторное и аналитическое сопровождение федерального государственного экологического надзора</a:t>
            </a:r>
            <a:r>
              <a:rPr lang="ru-RU" sz="3200" b="1" dirty="0" smtClean="0">
                <a:latin typeface="Arial Narrow" pitchFamily="34" charset="0"/>
              </a:rPr>
              <a:t>»</a:t>
            </a:r>
            <a:endParaRPr lang="ru-RU" sz="3200" dirty="0" smtClean="0">
              <a:latin typeface="Arial Narrow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1394946" y="2890646"/>
            <a:ext cx="25200" cy="1402612"/>
            <a:chOff x="2476018" y="1450789"/>
            <a:chExt cx="25200" cy="1219417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76018" y="1793861"/>
              <a:ext cx="25200" cy="876345"/>
            </a:xfrm>
            <a:prstGeom prst="rect">
              <a:avLst/>
            </a:prstGeom>
            <a:solidFill>
              <a:srgbClr val="4A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476018" y="1450789"/>
              <a:ext cx="25200" cy="424239"/>
            </a:xfrm>
            <a:prstGeom prst="rect">
              <a:avLst/>
            </a:prstGeom>
            <a:solidFill>
              <a:srgbClr val="2E9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1409233" y="5265941"/>
            <a:ext cx="36000" cy="612000"/>
          </a:xfrm>
          <a:prstGeom prst="rect">
            <a:avLst/>
          </a:prstGeom>
          <a:solidFill>
            <a:srgbClr val="7DA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ru-RU" sz="24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1697774" y="5265488"/>
            <a:ext cx="9072277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ts val="2200"/>
              </a:lnSpc>
            </a:pPr>
            <a:r>
              <a:rPr lang="ru-RU" sz="2400" b="1" spc="-30" dirty="0" smtClean="0">
                <a:solidFill>
                  <a:srgbClr val="4D7877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Заместитель директора ФГБУ «ЦЛАТИ по ЮФО»</a:t>
            </a:r>
            <a:endParaRPr lang="ru-RU" sz="2400" b="1" dirty="0" smtClean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ts val="2200"/>
              </a:lnSpc>
            </a:pPr>
            <a:r>
              <a:rPr lang="ru-RU" sz="2400" b="1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Балонкина Юлия Викторовна</a:t>
            </a:r>
            <a:endParaRPr lang="ru-RU" sz="2400" b="1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-4234" y="6707145"/>
            <a:ext cx="12228251" cy="214993"/>
            <a:chOff x="1219332" y="7391991"/>
            <a:chExt cx="12228251" cy="214993"/>
          </a:xfrm>
        </p:grpSpPr>
        <p:sp>
          <p:nvSpPr>
            <p:cNvPr id="107" name="Прямоугольник 106"/>
            <p:cNvSpPr/>
            <p:nvPr/>
          </p:nvSpPr>
          <p:spPr>
            <a:xfrm rot="5400000">
              <a:off x="6630132" y="2054479"/>
              <a:ext cx="14400" cy="10836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8788497" y="7391991"/>
              <a:ext cx="4659086" cy="21499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 defTabSz="914400">
                <a:lnSpc>
                  <a:spcPts val="800"/>
                </a:lnSpc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ru-RU" sz="1600" spc="-20" dirty="0" smtClean="0">
                  <a:solidFill>
                    <a:srgbClr val="557D73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27.05</a:t>
              </a:r>
              <a:r>
                <a:rPr lang="ru-RU" sz="1600" spc="-20" dirty="0" smtClean="0">
                  <a:solidFill>
                    <a:srgbClr val="557D73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.2021</a:t>
              </a:r>
              <a:endParaRPr lang="ru-RU" sz="1600" spc="-2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4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труктура-ФГБУ-ЦЛАТИ-по-ЮФО-на-сайт-2020-декаб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6453" y="584200"/>
            <a:ext cx="8441047" cy="5969000"/>
          </a:xfrm>
          <a:prstGeom prst="rect">
            <a:avLst/>
          </a:prstGeom>
        </p:spPr>
      </p:pic>
      <p:pic>
        <p:nvPicPr>
          <p:cNvPr id="79" name="Picture 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5" y="33174"/>
            <a:ext cx="384692" cy="4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615"/>
          <p:cNvGrpSpPr/>
          <p:nvPr/>
        </p:nvGrpSpPr>
        <p:grpSpPr>
          <a:xfrm>
            <a:off x="-3156" y="282493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82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>
                <a:solidFill>
                  <a:srgbClr val="9BBEBE"/>
                </a:solidFill>
              </a:endParaRPr>
            </a:p>
          </p:txBody>
        </p:sp>
        <p:sp>
          <p:nvSpPr>
            <p:cNvPr id="83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/>
            </a:p>
          </p:txBody>
        </p:sp>
      </p:grpSp>
      <p:grpSp>
        <p:nvGrpSpPr>
          <p:cNvPr id="5" name="Группа 83"/>
          <p:cNvGrpSpPr/>
          <p:nvPr/>
        </p:nvGrpSpPr>
        <p:grpSpPr>
          <a:xfrm>
            <a:off x="-4234" y="6684859"/>
            <a:ext cx="12226299" cy="203580"/>
            <a:chOff x="538" y="6658717"/>
            <a:chExt cx="12226299" cy="203580"/>
          </a:xfrm>
        </p:grpSpPr>
        <p:sp>
          <p:nvSpPr>
            <p:cNvPr id="99" name="Прямоугольник 98"/>
            <p:cNvSpPr/>
            <p:nvPr/>
          </p:nvSpPr>
          <p:spPr>
            <a:xfrm rot="5400000">
              <a:off x="5375338" y="1366516"/>
              <a:ext cx="14400" cy="10764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7567752" y="6658717"/>
              <a:ext cx="4659085" cy="20358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r" defTabSz="914377">
                <a:lnSpc>
                  <a:spcPts val="800"/>
                </a:lnSpc>
                <a:buClr>
                  <a:schemeClr val="accent1"/>
                </a:buClr>
                <a:buSzPct val="100000"/>
              </a:pPr>
              <a:endParaRPr lang="ru-RU" sz="12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0500" y="2616201"/>
            <a:ext cx="3276600" cy="3477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На протяжении 16 лет «Центр лабораторного анализа  и технических измерений по Южному федеральному округу» (ФГБУ «ЦЛАТИ по ЮФО») является подведомственным учреждением Федеральной службы в сфере природопользования.</a:t>
            </a:r>
          </a:p>
          <a:p>
            <a:pPr algn="just"/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9" y="711200"/>
            <a:ext cx="1593359" cy="16383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6600" y="97827"/>
            <a:ext cx="1130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Лабораторное и аналитическое сопровождение федерального государственного экологического надзора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96219" y="6663075"/>
            <a:ext cx="995785" cy="21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800"/>
              </a:lnSpc>
              <a:buClr>
                <a:schemeClr val="accent1"/>
              </a:buClr>
              <a:buSzPct val="100000"/>
            </a:pPr>
            <a:r>
              <a:rPr lang="ru-RU" sz="1600" spc="-2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27.05.2021</a:t>
            </a:r>
            <a:endParaRPr lang="ru-RU" sz="1600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86aa98dfa66fc415747f2e95246913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12192000" cy="64516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0097817" y="4537100"/>
            <a:ext cx="1821104" cy="8656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615"/>
          <p:cNvGrpSpPr/>
          <p:nvPr/>
        </p:nvGrpSpPr>
        <p:grpSpPr>
          <a:xfrm>
            <a:off x="-3156" y="282493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69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>
                <a:solidFill>
                  <a:srgbClr val="9BBEBE"/>
                </a:solidFill>
              </a:endParaRPr>
            </a:p>
          </p:txBody>
        </p:sp>
        <p:sp>
          <p:nvSpPr>
            <p:cNvPr id="73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/>
            </a:p>
          </p:txBody>
        </p:sp>
      </p:grpSp>
      <p:pic>
        <p:nvPicPr>
          <p:cNvPr id="75" name="Picture 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5" y="33174"/>
            <a:ext cx="384692" cy="4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Прямоугольник 75"/>
          <p:cNvSpPr/>
          <p:nvPr/>
        </p:nvSpPr>
        <p:spPr>
          <a:xfrm>
            <a:off x="736599" y="97827"/>
            <a:ext cx="11023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Лабораторное и аналитическое сопровождение федерального государственного экологического надзора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7" name="Группа 83"/>
          <p:cNvGrpSpPr/>
          <p:nvPr/>
        </p:nvGrpSpPr>
        <p:grpSpPr>
          <a:xfrm>
            <a:off x="-4234" y="6684859"/>
            <a:ext cx="12226299" cy="203580"/>
            <a:chOff x="538" y="6658717"/>
            <a:chExt cx="12226299" cy="203580"/>
          </a:xfrm>
        </p:grpSpPr>
        <p:sp>
          <p:nvSpPr>
            <p:cNvPr id="78" name="Прямоугольник 77"/>
            <p:cNvSpPr/>
            <p:nvPr/>
          </p:nvSpPr>
          <p:spPr>
            <a:xfrm rot="5400000">
              <a:off x="5375338" y="1366516"/>
              <a:ext cx="14400" cy="10764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67752" y="6658717"/>
              <a:ext cx="4659085" cy="20358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r" defTabSz="914377">
                <a:lnSpc>
                  <a:spcPts val="800"/>
                </a:lnSpc>
                <a:buClr>
                  <a:schemeClr val="accent1"/>
                </a:buClr>
                <a:buSzPct val="100000"/>
              </a:pPr>
              <a:endParaRPr lang="ru-RU" sz="12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1512"/>
          <p:cNvGrpSpPr/>
          <p:nvPr/>
        </p:nvGrpSpPr>
        <p:grpSpPr>
          <a:xfrm>
            <a:off x="10154652" y="785255"/>
            <a:ext cx="1618248" cy="1830945"/>
            <a:chOff x="-207963" y="2460625"/>
            <a:chExt cx="463551" cy="600075"/>
          </a:xfrm>
          <a:solidFill>
            <a:schemeClr val="accent1">
              <a:lumMod val="75000"/>
            </a:schemeClr>
          </a:solidFill>
        </p:grpSpPr>
        <p:sp>
          <p:nvSpPr>
            <p:cNvPr id="63" name="Freeform 1256"/>
            <p:cNvSpPr>
              <a:spLocks noEditPoints="1"/>
            </p:cNvSpPr>
            <p:nvPr/>
          </p:nvSpPr>
          <p:spPr bwMode="auto">
            <a:xfrm>
              <a:off x="-130175" y="2555875"/>
              <a:ext cx="385763" cy="504825"/>
            </a:xfrm>
            <a:custGeom>
              <a:avLst/>
              <a:gdLst>
                <a:gd name="T0" fmla="*/ 571 w 1072"/>
                <a:gd name="T1" fmla="*/ 0 h 1400"/>
                <a:gd name="T2" fmla="*/ 562 w 1072"/>
                <a:gd name="T3" fmla="*/ 38 h 1400"/>
                <a:gd name="T4" fmla="*/ 556 w 1072"/>
                <a:gd name="T5" fmla="*/ 82 h 1400"/>
                <a:gd name="T6" fmla="*/ 555 w 1072"/>
                <a:gd name="T7" fmla="*/ 91 h 1400"/>
                <a:gd name="T8" fmla="*/ 536 w 1072"/>
                <a:gd name="T9" fmla="*/ 141 h 1400"/>
                <a:gd name="T10" fmla="*/ 535 w 1072"/>
                <a:gd name="T11" fmla="*/ 171 h 1400"/>
                <a:gd name="T12" fmla="*/ 512 w 1072"/>
                <a:gd name="T13" fmla="*/ 184 h 1400"/>
                <a:gd name="T14" fmla="*/ 501 w 1072"/>
                <a:gd name="T15" fmla="*/ 209 h 1400"/>
                <a:gd name="T16" fmla="*/ 475 w 1072"/>
                <a:gd name="T17" fmla="*/ 231 h 1400"/>
                <a:gd name="T18" fmla="*/ 448 w 1072"/>
                <a:gd name="T19" fmla="*/ 255 h 1400"/>
                <a:gd name="T20" fmla="*/ 440 w 1072"/>
                <a:gd name="T21" fmla="*/ 261 h 1400"/>
                <a:gd name="T22" fmla="*/ 448 w 1072"/>
                <a:gd name="T23" fmla="*/ 267 h 1400"/>
                <a:gd name="T24" fmla="*/ 431 w 1072"/>
                <a:gd name="T25" fmla="*/ 276 h 1400"/>
                <a:gd name="T26" fmla="*/ 393 w 1072"/>
                <a:gd name="T27" fmla="*/ 278 h 1400"/>
                <a:gd name="T28" fmla="*/ 373 w 1072"/>
                <a:gd name="T29" fmla="*/ 296 h 1400"/>
                <a:gd name="T30" fmla="*/ 359 w 1072"/>
                <a:gd name="T31" fmla="*/ 300 h 1400"/>
                <a:gd name="T32" fmla="*/ 338 w 1072"/>
                <a:gd name="T33" fmla="*/ 349 h 1400"/>
                <a:gd name="T34" fmla="*/ 373 w 1072"/>
                <a:gd name="T35" fmla="*/ 434 h 1400"/>
                <a:gd name="T36" fmla="*/ 380 w 1072"/>
                <a:gd name="T37" fmla="*/ 469 h 1400"/>
                <a:gd name="T38" fmla="*/ 291 w 1072"/>
                <a:gd name="T39" fmla="*/ 567 h 1400"/>
                <a:gd name="T40" fmla="*/ 252 w 1072"/>
                <a:gd name="T41" fmla="*/ 553 h 1400"/>
                <a:gd name="T42" fmla="*/ 175 w 1072"/>
                <a:gd name="T43" fmla="*/ 571 h 1400"/>
                <a:gd name="T44" fmla="*/ 129 w 1072"/>
                <a:gd name="T45" fmla="*/ 571 h 1400"/>
                <a:gd name="T46" fmla="*/ 52 w 1072"/>
                <a:gd name="T47" fmla="*/ 553 h 1400"/>
                <a:gd name="T48" fmla="*/ 12 w 1072"/>
                <a:gd name="T49" fmla="*/ 567 h 1400"/>
                <a:gd name="T50" fmla="*/ 0 w 1072"/>
                <a:gd name="T51" fmla="*/ 858 h 1400"/>
                <a:gd name="T52" fmla="*/ 95 w 1072"/>
                <a:gd name="T53" fmla="*/ 1400 h 1400"/>
                <a:gd name="T54" fmla="*/ 976 w 1072"/>
                <a:gd name="T55" fmla="*/ 1400 h 1400"/>
                <a:gd name="T56" fmla="*/ 1039 w 1072"/>
                <a:gd name="T57" fmla="*/ 1376 h 1400"/>
                <a:gd name="T58" fmla="*/ 1072 w 1072"/>
                <a:gd name="T59" fmla="*/ 1303 h 1400"/>
                <a:gd name="T60" fmla="*/ 1072 w 1072"/>
                <a:gd name="T61" fmla="*/ 977 h 1400"/>
                <a:gd name="T62" fmla="*/ 1072 w 1072"/>
                <a:gd name="T63" fmla="*/ 361 h 1400"/>
                <a:gd name="T64" fmla="*/ 976 w 1072"/>
                <a:gd name="T65" fmla="*/ 0 h 1400"/>
                <a:gd name="T66" fmla="*/ 493 w 1072"/>
                <a:gd name="T67" fmla="*/ 340 h 1400"/>
                <a:gd name="T68" fmla="*/ 925 w 1072"/>
                <a:gd name="T69" fmla="*/ 406 h 1400"/>
                <a:gd name="T70" fmla="*/ 493 w 1072"/>
                <a:gd name="T71" fmla="*/ 340 h 1400"/>
                <a:gd name="T72" fmla="*/ 942 w 1072"/>
                <a:gd name="T73" fmla="*/ 1236 h 1400"/>
                <a:gd name="T74" fmla="*/ 129 w 1072"/>
                <a:gd name="T75" fmla="*/ 1170 h 1400"/>
                <a:gd name="T76" fmla="*/ 942 w 1072"/>
                <a:gd name="T77" fmla="*/ 1236 h 1400"/>
                <a:gd name="T78" fmla="*/ 942 w 1072"/>
                <a:gd name="T79" fmla="*/ 1064 h 1400"/>
                <a:gd name="T80" fmla="*/ 129 w 1072"/>
                <a:gd name="T81" fmla="*/ 998 h 1400"/>
                <a:gd name="T82" fmla="*/ 942 w 1072"/>
                <a:gd name="T83" fmla="*/ 1064 h 1400"/>
                <a:gd name="T84" fmla="*/ 942 w 1072"/>
                <a:gd name="T85" fmla="*/ 892 h 1400"/>
                <a:gd name="T86" fmla="*/ 129 w 1072"/>
                <a:gd name="T87" fmla="*/ 826 h 1400"/>
                <a:gd name="T88" fmla="*/ 942 w 1072"/>
                <a:gd name="T89" fmla="*/ 892 h 1400"/>
                <a:gd name="T90" fmla="*/ 942 w 1072"/>
                <a:gd name="T91" fmla="*/ 720 h 1400"/>
                <a:gd name="T92" fmla="*/ 129 w 1072"/>
                <a:gd name="T93" fmla="*/ 654 h 1400"/>
                <a:gd name="T94" fmla="*/ 942 w 1072"/>
                <a:gd name="T95" fmla="*/ 72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2" h="1400">
                  <a:moveTo>
                    <a:pt x="976" y="0"/>
                  </a:moveTo>
                  <a:lnTo>
                    <a:pt x="571" y="0"/>
                  </a:lnTo>
                  <a:lnTo>
                    <a:pt x="568" y="18"/>
                  </a:lnTo>
                  <a:cubicBezTo>
                    <a:pt x="568" y="25"/>
                    <a:pt x="566" y="32"/>
                    <a:pt x="562" y="38"/>
                  </a:cubicBezTo>
                  <a:cubicBezTo>
                    <a:pt x="561" y="40"/>
                    <a:pt x="559" y="42"/>
                    <a:pt x="558" y="45"/>
                  </a:cubicBezTo>
                  <a:cubicBezTo>
                    <a:pt x="563" y="56"/>
                    <a:pt x="563" y="70"/>
                    <a:pt x="556" y="82"/>
                  </a:cubicBezTo>
                  <a:cubicBezTo>
                    <a:pt x="555" y="84"/>
                    <a:pt x="553" y="86"/>
                    <a:pt x="552" y="87"/>
                  </a:cubicBezTo>
                  <a:lnTo>
                    <a:pt x="555" y="91"/>
                  </a:lnTo>
                  <a:lnTo>
                    <a:pt x="555" y="104"/>
                  </a:lnTo>
                  <a:cubicBezTo>
                    <a:pt x="555" y="120"/>
                    <a:pt x="547" y="132"/>
                    <a:pt x="536" y="141"/>
                  </a:cubicBezTo>
                  <a:cubicBezTo>
                    <a:pt x="536" y="145"/>
                    <a:pt x="537" y="149"/>
                    <a:pt x="536" y="153"/>
                  </a:cubicBezTo>
                  <a:lnTo>
                    <a:pt x="535" y="171"/>
                  </a:lnTo>
                  <a:lnTo>
                    <a:pt x="519" y="180"/>
                  </a:lnTo>
                  <a:cubicBezTo>
                    <a:pt x="517" y="181"/>
                    <a:pt x="515" y="183"/>
                    <a:pt x="512" y="184"/>
                  </a:cubicBezTo>
                  <a:cubicBezTo>
                    <a:pt x="512" y="190"/>
                    <a:pt x="510" y="195"/>
                    <a:pt x="507" y="200"/>
                  </a:cubicBezTo>
                  <a:lnTo>
                    <a:pt x="501" y="209"/>
                  </a:lnTo>
                  <a:cubicBezTo>
                    <a:pt x="497" y="214"/>
                    <a:pt x="489" y="221"/>
                    <a:pt x="477" y="224"/>
                  </a:cubicBezTo>
                  <a:cubicBezTo>
                    <a:pt x="476" y="226"/>
                    <a:pt x="476" y="228"/>
                    <a:pt x="475" y="231"/>
                  </a:cubicBezTo>
                  <a:lnTo>
                    <a:pt x="469" y="251"/>
                  </a:lnTo>
                  <a:lnTo>
                    <a:pt x="448" y="255"/>
                  </a:lnTo>
                  <a:cubicBezTo>
                    <a:pt x="446" y="255"/>
                    <a:pt x="444" y="255"/>
                    <a:pt x="443" y="256"/>
                  </a:cubicBezTo>
                  <a:cubicBezTo>
                    <a:pt x="442" y="257"/>
                    <a:pt x="441" y="259"/>
                    <a:pt x="440" y="261"/>
                  </a:cubicBezTo>
                  <a:lnTo>
                    <a:pt x="438" y="264"/>
                  </a:lnTo>
                  <a:lnTo>
                    <a:pt x="448" y="267"/>
                  </a:lnTo>
                  <a:lnTo>
                    <a:pt x="436" y="269"/>
                  </a:lnTo>
                  <a:lnTo>
                    <a:pt x="431" y="276"/>
                  </a:lnTo>
                  <a:lnTo>
                    <a:pt x="406" y="279"/>
                  </a:lnTo>
                  <a:cubicBezTo>
                    <a:pt x="401" y="279"/>
                    <a:pt x="397" y="278"/>
                    <a:pt x="393" y="278"/>
                  </a:cubicBezTo>
                  <a:cubicBezTo>
                    <a:pt x="391" y="280"/>
                    <a:pt x="388" y="283"/>
                    <a:pt x="386" y="285"/>
                  </a:cubicBezTo>
                  <a:lnTo>
                    <a:pt x="373" y="296"/>
                  </a:lnTo>
                  <a:lnTo>
                    <a:pt x="360" y="294"/>
                  </a:lnTo>
                  <a:cubicBezTo>
                    <a:pt x="360" y="296"/>
                    <a:pt x="359" y="298"/>
                    <a:pt x="359" y="300"/>
                  </a:cubicBezTo>
                  <a:lnTo>
                    <a:pt x="365" y="299"/>
                  </a:lnTo>
                  <a:lnTo>
                    <a:pt x="338" y="349"/>
                  </a:lnTo>
                  <a:lnTo>
                    <a:pt x="342" y="352"/>
                  </a:lnTo>
                  <a:cubicBezTo>
                    <a:pt x="371" y="369"/>
                    <a:pt x="381" y="408"/>
                    <a:pt x="37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79" y="449"/>
                    <a:pt x="380" y="462"/>
                    <a:pt x="380" y="469"/>
                  </a:cubicBezTo>
                  <a:cubicBezTo>
                    <a:pt x="380" y="496"/>
                    <a:pt x="366" y="522"/>
                    <a:pt x="341" y="537"/>
                  </a:cubicBezTo>
                  <a:lnTo>
                    <a:pt x="291" y="567"/>
                  </a:lnTo>
                  <a:lnTo>
                    <a:pt x="288" y="554"/>
                  </a:lnTo>
                  <a:cubicBezTo>
                    <a:pt x="273" y="558"/>
                    <a:pt x="262" y="556"/>
                    <a:pt x="252" y="553"/>
                  </a:cubicBezTo>
                  <a:cubicBezTo>
                    <a:pt x="236" y="563"/>
                    <a:pt x="215" y="566"/>
                    <a:pt x="195" y="561"/>
                  </a:cubicBezTo>
                  <a:cubicBezTo>
                    <a:pt x="189" y="566"/>
                    <a:pt x="182" y="569"/>
                    <a:pt x="175" y="571"/>
                  </a:cubicBezTo>
                  <a:cubicBezTo>
                    <a:pt x="169" y="573"/>
                    <a:pt x="161" y="574"/>
                    <a:pt x="152" y="574"/>
                  </a:cubicBezTo>
                  <a:cubicBezTo>
                    <a:pt x="143" y="574"/>
                    <a:pt x="135" y="573"/>
                    <a:pt x="129" y="571"/>
                  </a:cubicBezTo>
                  <a:cubicBezTo>
                    <a:pt x="122" y="569"/>
                    <a:pt x="115" y="566"/>
                    <a:pt x="108" y="561"/>
                  </a:cubicBezTo>
                  <a:cubicBezTo>
                    <a:pt x="89" y="566"/>
                    <a:pt x="69" y="563"/>
                    <a:pt x="52" y="553"/>
                  </a:cubicBezTo>
                  <a:cubicBezTo>
                    <a:pt x="41" y="556"/>
                    <a:pt x="28" y="557"/>
                    <a:pt x="15" y="554"/>
                  </a:cubicBezTo>
                  <a:lnTo>
                    <a:pt x="12" y="567"/>
                  </a:lnTo>
                  <a:lnTo>
                    <a:pt x="0" y="559"/>
                  </a:lnTo>
                  <a:lnTo>
                    <a:pt x="0" y="858"/>
                  </a:lnTo>
                  <a:lnTo>
                    <a:pt x="0" y="1303"/>
                  </a:lnTo>
                  <a:cubicBezTo>
                    <a:pt x="0" y="1357"/>
                    <a:pt x="43" y="1400"/>
                    <a:pt x="95" y="1400"/>
                  </a:cubicBezTo>
                  <a:lnTo>
                    <a:pt x="620" y="1400"/>
                  </a:lnTo>
                  <a:lnTo>
                    <a:pt x="976" y="1400"/>
                  </a:lnTo>
                  <a:lnTo>
                    <a:pt x="976" y="1400"/>
                  </a:lnTo>
                  <a:cubicBezTo>
                    <a:pt x="1000" y="1400"/>
                    <a:pt x="1022" y="1391"/>
                    <a:pt x="1039" y="1376"/>
                  </a:cubicBezTo>
                  <a:cubicBezTo>
                    <a:pt x="1059" y="1359"/>
                    <a:pt x="1072" y="1332"/>
                    <a:pt x="1072" y="1303"/>
                  </a:cubicBezTo>
                  <a:lnTo>
                    <a:pt x="1072" y="1303"/>
                  </a:lnTo>
                  <a:lnTo>
                    <a:pt x="1072" y="1278"/>
                  </a:lnTo>
                  <a:lnTo>
                    <a:pt x="1072" y="977"/>
                  </a:lnTo>
                  <a:lnTo>
                    <a:pt x="1072" y="387"/>
                  </a:lnTo>
                  <a:lnTo>
                    <a:pt x="1072" y="361"/>
                  </a:lnTo>
                  <a:lnTo>
                    <a:pt x="1072" y="97"/>
                  </a:lnTo>
                  <a:cubicBezTo>
                    <a:pt x="1072" y="44"/>
                    <a:pt x="1029" y="0"/>
                    <a:pt x="976" y="0"/>
                  </a:cubicBezTo>
                  <a:close/>
                  <a:moveTo>
                    <a:pt x="493" y="340"/>
                  </a:moveTo>
                  <a:lnTo>
                    <a:pt x="493" y="340"/>
                  </a:lnTo>
                  <a:lnTo>
                    <a:pt x="925" y="340"/>
                  </a:lnTo>
                  <a:lnTo>
                    <a:pt x="925" y="406"/>
                  </a:lnTo>
                  <a:lnTo>
                    <a:pt x="493" y="406"/>
                  </a:lnTo>
                  <a:lnTo>
                    <a:pt x="493" y="340"/>
                  </a:lnTo>
                  <a:close/>
                  <a:moveTo>
                    <a:pt x="942" y="1236"/>
                  </a:moveTo>
                  <a:lnTo>
                    <a:pt x="942" y="1236"/>
                  </a:lnTo>
                  <a:lnTo>
                    <a:pt x="129" y="1236"/>
                  </a:lnTo>
                  <a:lnTo>
                    <a:pt x="129" y="1170"/>
                  </a:lnTo>
                  <a:lnTo>
                    <a:pt x="942" y="1170"/>
                  </a:lnTo>
                  <a:lnTo>
                    <a:pt x="942" y="1236"/>
                  </a:lnTo>
                  <a:close/>
                  <a:moveTo>
                    <a:pt x="942" y="1064"/>
                  </a:moveTo>
                  <a:lnTo>
                    <a:pt x="942" y="1064"/>
                  </a:lnTo>
                  <a:lnTo>
                    <a:pt x="129" y="1064"/>
                  </a:lnTo>
                  <a:lnTo>
                    <a:pt x="129" y="998"/>
                  </a:lnTo>
                  <a:lnTo>
                    <a:pt x="942" y="998"/>
                  </a:lnTo>
                  <a:lnTo>
                    <a:pt x="942" y="1064"/>
                  </a:lnTo>
                  <a:close/>
                  <a:moveTo>
                    <a:pt x="942" y="892"/>
                  </a:moveTo>
                  <a:lnTo>
                    <a:pt x="942" y="892"/>
                  </a:lnTo>
                  <a:lnTo>
                    <a:pt x="129" y="892"/>
                  </a:lnTo>
                  <a:lnTo>
                    <a:pt x="129" y="826"/>
                  </a:lnTo>
                  <a:lnTo>
                    <a:pt x="942" y="826"/>
                  </a:lnTo>
                  <a:lnTo>
                    <a:pt x="942" y="892"/>
                  </a:lnTo>
                  <a:close/>
                  <a:moveTo>
                    <a:pt x="942" y="720"/>
                  </a:moveTo>
                  <a:lnTo>
                    <a:pt x="942" y="720"/>
                  </a:lnTo>
                  <a:lnTo>
                    <a:pt x="129" y="720"/>
                  </a:lnTo>
                  <a:lnTo>
                    <a:pt x="129" y="654"/>
                  </a:lnTo>
                  <a:lnTo>
                    <a:pt x="942" y="654"/>
                  </a:lnTo>
                  <a:lnTo>
                    <a:pt x="942" y="7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1257"/>
            <p:cNvSpPr>
              <a:spLocks noEditPoints="1"/>
            </p:cNvSpPr>
            <p:nvPr/>
          </p:nvSpPr>
          <p:spPr bwMode="auto">
            <a:xfrm>
              <a:off x="-207963" y="2460625"/>
              <a:ext cx="274638" cy="295275"/>
            </a:xfrm>
            <a:custGeom>
              <a:avLst/>
              <a:gdLst>
                <a:gd name="T0" fmla="*/ 287 w 762"/>
                <a:gd name="T1" fmla="*/ 792 h 821"/>
                <a:gd name="T2" fmla="*/ 416 w 762"/>
                <a:gd name="T3" fmla="*/ 802 h 821"/>
                <a:gd name="T4" fmla="*/ 529 w 762"/>
                <a:gd name="T5" fmla="*/ 785 h 821"/>
                <a:gd name="T6" fmla="*/ 557 w 762"/>
                <a:gd name="T7" fmla="*/ 719 h 821"/>
                <a:gd name="T8" fmla="*/ 506 w 762"/>
                <a:gd name="T9" fmla="*/ 666 h 821"/>
                <a:gd name="T10" fmla="*/ 477 w 762"/>
                <a:gd name="T11" fmla="*/ 630 h 821"/>
                <a:gd name="T12" fmla="*/ 520 w 762"/>
                <a:gd name="T13" fmla="*/ 599 h 821"/>
                <a:gd name="T14" fmla="*/ 531 w 762"/>
                <a:gd name="T15" fmla="*/ 590 h 821"/>
                <a:gd name="T16" fmla="*/ 533 w 762"/>
                <a:gd name="T17" fmla="*/ 587 h 821"/>
                <a:gd name="T18" fmla="*/ 551 w 762"/>
                <a:gd name="T19" fmla="*/ 575 h 821"/>
                <a:gd name="T20" fmla="*/ 548 w 762"/>
                <a:gd name="T21" fmla="*/ 536 h 821"/>
                <a:gd name="T22" fmla="*/ 611 w 762"/>
                <a:gd name="T23" fmla="*/ 515 h 821"/>
                <a:gd name="T24" fmla="*/ 705 w 762"/>
                <a:gd name="T25" fmla="*/ 467 h 821"/>
                <a:gd name="T26" fmla="*/ 754 w 762"/>
                <a:gd name="T27" fmla="*/ 342 h 821"/>
                <a:gd name="T28" fmla="*/ 720 w 762"/>
                <a:gd name="T29" fmla="*/ 251 h 821"/>
                <a:gd name="T30" fmla="*/ 699 w 762"/>
                <a:gd name="T31" fmla="*/ 128 h 821"/>
                <a:gd name="T32" fmla="*/ 523 w 762"/>
                <a:gd name="T33" fmla="*/ 335 h 821"/>
                <a:gd name="T34" fmla="*/ 467 w 762"/>
                <a:gd name="T35" fmla="*/ 344 h 821"/>
                <a:gd name="T36" fmla="*/ 492 w 762"/>
                <a:gd name="T37" fmla="*/ 248 h 821"/>
                <a:gd name="T38" fmla="*/ 561 w 762"/>
                <a:gd name="T39" fmla="*/ 243 h 821"/>
                <a:gd name="T40" fmla="*/ 537 w 762"/>
                <a:gd name="T41" fmla="*/ 182 h 821"/>
                <a:gd name="T42" fmla="*/ 594 w 762"/>
                <a:gd name="T43" fmla="*/ 170 h 821"/>
                <a:gd name="T44" fmla="*/ 641 w 762"/>
                <a:gd name="T45" fmla="*/ 186 h 821"/>
                <a:gd name="T46" fmla="*/ 570 w 762"/>
                <a:gd name="T47" fmla="*/ 88 h 821"/>
                <a:gd name="T48" fmla="*/ 513 w 762"/>
                <a:gd name="T49" fmla="*/ 131 h 821"/>
                <a:gd name="T50" fmla="*/ 510 w 762"/>
                <a:gd name="T51" fmla="*/ 89 h 821"/>
                <a:gd name="T52" fmla="*/ 496 w 762"/>
                <a:gd name="T53" fmla="*/ 130 h 821"/>
                <a:gd name="T54" fmla="*/ 431 w 762"/>
                <a:gd name="T55" fmla="*/ 114 h 821"/>
                <a:gd name="T56" fmla="*/ 400 w 762"/>
                <a:gd name="T57" fmla="*/ 8 h 821"/>
                <a:gd name="T58" fmla="*/ 361 w 762"/>
                <a:gd name="T59" fmla="*/ 8 h 821"/>
                <a:gd name="T60" fmla="*/ 331 w 762"/>
                <a:gd name="T61" fmla="*/ 113 h 821"/>
                <a:gd name="T62" fmla="*/ 266 w 762"/>
                <a:gd name="T63" fmla="*/ 129 h 821"/>
                <a:gd name="T64" fmla="*/ 252 w 762"/>
                <a:gd name="T65" fmla="*/ 88 h 821"/>
                <a:gd name="T66" fmla="*/ 249 w 762"/>
                <a:gd name="T67" fmla="*/ 130 h 821"/>
                <a:gd name="T68" fmla="*/ 192 w 762"/>
                <a:gd name="T69" fmla="*/ 87 h 821"/>
                <a:gd name="T70" fmla="*/ 121 w 762"/>
                <a:gd name="T71" fmla="*/ 185 h 821"/>
                <a:gd name="T72" fmla="*/ 167 w 762"/>
                <a:gd name="T73" fmla="*/ 170 h 821"/>
                <a:gd name="T74" fmla="*/ 224 w 762"/>
                <a:gd name="T75" fmla="*/ 181 h 821"/>
                <a:gd name="T76" fmla="*/ 200 w 762"/>
                <a:gd name="T77" fmla="*/ 242 h 821"/>
                <a:gd name="T78" fmla="*/ 270 w 762"/>
                <a:gd name="T79" fmla="*/ 247 h 821"/>
                <a:gd name="T80" fmla="*/ 278 w 762"/>
                <a:gd name="T81" fmla="*/ 323 h 821"/>
                <a:gd name="T82" fmla="*/ 260 w 762"/>
                <a:gd name="T83" fmla="*/ 361 h 821"/>
                <a:gd name="T84" fmla="*/ 135 w 762"/>
                <a:gd name="T85" fmla="*/ 223 h 821"/>
                <a:gd name="T86" fmla="*/ 22 w 762"/>
                <a:gd name="T87" fmla="*/ 198 h 821"/>
                <a:gd name="T88" fmla="*/ 1 w 762"/>
                <a:gd name="T89" fmla="*/ 301 h 821"/>
                <a:gd name="T90" fmla="*/ 32 w 762"/>
                <a:gd name="T91" fmla="*/ 431 h 821"/>
                <a:gd name="T92" fmla="*/ 128 w 762"/>
                <a:gd name="T93" fmla="*/ 483 h 821"/>
                <a:gd name="T94" fmla="*/ 215 w 762"/>
                <a:gd name="T95" fmla="*/ 529 h 821"/>
                <a:gd name="T96" fmla="*/ 211 w 762"/>
                <a:gd name="T97" fmla="*/ 560 h 821"/>
                <a:gd name="T98" fmla="*/ 225 w 762"/>
                <a:gd name="T99" fmla="*/ 584 h 821"/>
                <a:gd name="T100" fmla="*/ 230 w 762"/>
                <a:gd name="T101" fmla="*/ 589 h 821"/>
                <a:gd name="T102" fmla="*/ 238 w 762"/>
                <a:gd name="T103" fmla="*/ 598 h 821"/>
                <a:gd name="T104" fmla="*/ 290 w 762"/>
                <a:gd name="T105" fmla="*/ 626 h 821"/>
                <a:gd name="T106" fmla="*/ 239 w 762"/>
                <a:gd name="T107" fmla="*/ 641 h 821"/>
                <a:gd name="T108" fmla="*/ 208 w 762"/>
                <a:gd name="T109" fmla="*/ 663 h 821"/>
                <a:gd name="T110" fmla="*/ 533 w 762"/>
                <a:gd name="T111" fmla="*/ 582 h 821"/>
                <a:gd name="T112" fmla="*/ 503 w 762"/>
                <a:gd name="T113" fmla="*/ 579 h 821"/>
                <a:gd name="T114" fmla="*/ 503 w 762"/>
                <a:gd name="T115" fmla="*/ 579 h 821"/>
                <a:gd name="T116" fmla="*/ 437 w 762"/>
                <a:gd name="T117" fmla="*/ 189 h 821"/>
                <a:gd name="T118" fmla="*/ 381 w 762"/>
                <a:gd name="T119" fmla="*/ 295 h 821"/>
                <a:gd name="T120" fmla="*/ 349 w 762"/>
                <a:gd name="T121" fmla="*/ 170 h 821"/>
                <a:gd name="T122" fmla="*/ 228 w 762"/>
                <a:gd name="T123" fmla="*/ 582 h 821"/>
                <a:gd name="T124" fmla="*/ 262 w 762"/>
                <a:gd name="T125" fmla="*/ 586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" h="821">
                  <a:moveTo>
                    <a:pt x="219" y="784"/>
                  </a:moveTo>
                  <a:cubicBezTo>
                    <a:pt x="221" y="775"/>
                    <a:pt x="223" y="769"/>
                    <a:pt x="226" y="765"/>
                  </a:cubicBezTo>
                  <a:cubicBezTo>
                    <a:pt x="226" y="771"/>
                    <a:pt x="228" y="778"/>
                    <a:pt x="232" y="785"/>
                  </a:cubicBezTo>
                  <a:lnTo>
                    <a:pt x="232" y="785"/>
                  </a:lnTo>
                  <a:cubicBezTo>
                    <a:pt x="241" y="796"/>
                    <a:pt x="251" y="802"/>
                    <a:pt x="260" y="802"/>
                  </a:cubicBezTo>
                  <a:cubicBezTo>
                    <a:pt x="270" y="802"/>
                    <a:pt x="278" y="797"/>
                    <a:pt x="286" y="793"/>
                  </a:cubicBezTo>
                  <a:cubicBezTo>
                    <a:pt x="286" y="793"/>
                    <a:pt x="286" y="793"/>
                    <a:pt x="287" y="792"/>
                  </a:cubicBezTo>
                  <a:cubicBezTo>
                    <a:pt x="287" y="793"/>
                    <a:pt x="287" y="793"/>
                    <a:pt x="287" y="793"/>
                  </a:cubicBezTo>
                  <a:cubicBezTo>
                    <a:pt x="296" y="804"/>
                    <a:pt x="307" y="810"/>
                    <a:pt x="320" y="810"/>
                  </a:cubicBezTo>
                  <a:lnTo>
                    <a:pt x="320" y="810"/>
                  </a:lnTo>
                  <a:cubicBezTo>
                    <a:pt x="329" y="810"/>
                    <a:pt x="338" y="806"/>
                    <a:pt x="346" y="802"/>
                  </a:cubicBezTo>
                  <a:cubicBezTo>
                    <a:pt x="351" y="809"/>
                    <a:pt x="358" y="816"/>
                    <a:pt x="369" y="819"/>
                  </a:cubicBezTo>
                  <a:cubicBezTo>
                    <a:pt x="374" y="821"/>
                    <a:pt x="388" y="821"/>
                    <a:pt x="393" y="819"/>
                  </a:cubicBezTo>
                  <a:cubicBezTo>
                    <a:pt x="404" y="816"/>
                    <a:pt x="411" y="809"/>
                    <a:pt x="416" y="802"/>
                  </a:cubicBezTo>
                  <a:cubicBezTo>
                    <a:pt x="423" y="806"/>
                    <a:pt x="432" y="810"/>
                    <a:pt x="442" y="810"/>
                  </a:cubicBezTo>
                  <a:lnTo>
                    <a:pt x="442" y="810"/>
                  </a:lnTo>
                  <a:cubicBezTo>
                    <a:pt x="455" y="810"/>
                    <a:pt x="466" y="804"/>
                    <a:pt x="475" y="793"/>
                  </a:cubicBezTo>
                  <a:cubicBezTo>
                    <a:pt x="475" y="793"/>
                    <a:pt x="475" y="793"/>
                    <a:pt x="475" y="792"/>
                  </a:cubicBezTo>
                  <a:cubicBezTo>
                    <a:pt x="475" y="793"/>
                    <a:pt x="476" y="793"/>
                    <a:pt x="476" y="793"/>
                  </a:cubicBezTo>
                  <a:cubicBezTo>
                    <a:pt x="484" y="797"/>
                    <a:pt x="492" y="802"/>
                    <a:pt x="501" y="802"/>
                  </a:cubicBezTo>
                  <a:cubicBezTo>
                    <a:pt x="511" y="802"/>
                    <a:pt x="520" y="796"/>
                    <a:pt x="529" y="785"/>
                  </a:cubicBezTo>
                  <a:lnTo>
                    <a:pt x="530" y="785"/>
                  </a:lnTo>
                  <a:cubicBezTo>
                    <a:pt x="534" y="778"/>
                    <a:pt x="535" y="771"/>
                    <a:pt x="536" y="765"/>
                  </a:cubicBezTo>
                  <a:cubicBezTo>
                    <a:pt x="538" y="769"/>
                    <a:pt x="541" y="775"/>
                    <a:pt x="543" y="784"/>
                  </a:cubicBezTo>
                  <a:lnTo>
                    <a:pt x="545" y="793"/>
                  </a:lnTo>
                  <a:lnTo>
                    <a:pt x="552" y="788"/>
                  </a:lnTo>
                  <a:cubicBezTo>
                    <a:pt x="566" y="780"/>
                    <a:pt x="574" y="766"/>
                    <a:pt x="574" y="751"/>
                  </a:cubicBezTo>
                  <a:cubicBezTo>
                    <a:pt x="573" y="735"/>
                    <a:pt x="569" y="726"/>
                    <a:pt x="557" y="719"/>
                  </a:cubicBezTo>
                  <a:cubicBezTo>
                    <a:pt x="561" y="716"/>
                    <a:pt x="565" y="712"/>
                    <a:pt x="568" y="704"/>
                  </a:cubicBezTo>
                  <a:cubicBezTo>
                    <a:pt x="572" y="692"/>
                    <a:pt x="566" y="671"/>
                    <a:pt x="553" y="663"/>
                  </a:cubicBezTo>
                  <a:lnTo>
                    <a:pt x="544" y="658"/>
                  </a:lnTo>
                  <a:lnTo>
                    <a:pt x="544" y="669"/>
                  </a:lnTo>
                  <a:cubicBezTo>
                    <a:pt x="545" y="677"/>
                    <a:pt x="542" y="682"/>
                    <a:pt x="537" y="684"/>
                  </a:cubicBezTo>
                  <a:cubicBezTo>
                    <a:pt x="536" y="684"/>
                    <a:pt x="535" y="684"/>
                    <a:pt x="534" y="684"/>
                  </a:cubicBezTo>
                  <a:cubicBezTo>
                    <a:pt x="527" y="684"/>
                    <a:pt x="517" y="676"/>
                    <a:pt x="506" y="666"/>
                  </a:cubicBezTo>
                  <a:cubicBezTo>
                    <a:pt x="504" y="665"/>
                    <a:pt x="502" y="663"/>
                    <a:pt x="500" y="661"/>
                  </a:cubicBezTo>
                  <a:cubicBezTo>
                    <a:pt x="512" y="656"/>
                    <a:pt x="519" y="646"/>
                    <a:pt x="522" y="641"/>
                  </a:cubicBezTo>
                  <a:lnTo>
                    <a:pt x="528" y="629"/>
                  </a:lnTo>
                  <a:lnTo>
                    <a:pt x="516" y="632"/>
                  </a:lnTo>
                  <a:cubicBezTo>
                    <a:pt x="510" y="633"/>
                    <a:pt x="501" y="635"/>
                    <a:pt x="493" y="635"/>
                  </a:cubicBezTo>
                  <a:cubicBezTo>
                    <a:pt x="486" y="635"/>
                    <a:pt x="481" y="634"/>
                    <a:pt x="478" y="631"/>
                  </a:cubicBezTo>
                  <a:lnTo>
                    <a:pt x="477" y="630"/>
                  </a:lnTo>
                  <a:lnTo>
                    <a:pt x="477" y="630"/>
                  </a:lnTo>
                  <a:cubicBezTo>
                    <a:pt x="475" y="629"/>
                    <a:pt x="473" y="628"/>
                    <a:pt x="471" y="626"/>
                  </a:cubicBezTo>
                  <a:cubicBezTo>
                    <a:pt x="480" y="615"/>
                    <a:pt x="488" y="604"/>
                    <a:pt x="495" y="592"/>
                  </a:cubicBezTo>
                  <a:lnTo>
                    <a:pt x="497" y="593"/>
                  </a:lnTo>
                  <a:cubicBezTo>
                    <a:pt x="500" y="597"/>
                    <a:pt x="504" y="598"/>
                    <a:pt x="508" y="598"/>
                  </a:cubicBezTo>
                  <a:cubicBezTo>
                    <a:pt x="510" y="598"/>
                    <a:pt x="511" y="598"/>
                    <a:pt x="513" y="597"/>
                  </a:cubicBezTo>
                  <a:cubicBezTo>
                    <a:pt x="516" y="599"/>
                    <a:pt x="518" y="599"/>
                    <a:pt x="520" y="599"/>
                  </a:cubicBezTo>
                  <a:cubicBezTo>
                    <a:pt x="521" y="599"/>
                    <a:pt x="521" y="599"/>
                    <a:pt x="521" y="599"/>
                  </a:cubicBezTo>
                  <a:cubicBezTo>
                    <a:pt x="522" y="599"/>
                    <a:pt x="523" y="598"/>
                    <a:pt x="523" y="598"/>
                  </a:cubicBezTo>
                  <a:lnTo>
                    <a:pt x="524" y="598"/>
                  </a:lnTo>
                  <a:cubicBezTo>
                    <a:pt x="526" y="597"/>
                    <a:pt x="528" y="595"/>
                    <a:pt x="530" y="592"/>
                  </a:cubicBezTo>
                  <a:lnTo>
                    <a:pt x="530" y="592"/>
                  </a:lnTo>
                  <a:lnTo>
                    <a:pt x="530" y="591"/>
                  </a:lnTo>
                  <a:cubicBezTo>
                    <a:pt x="530" y="591"/>
                    <a:pt x="531" y="590"/>
                    <a:pt x="531" y="590"/>
                  </a:cubicBezTo>
                  <a:lnTo>
                    <a:pt x="531" y="590"/>
                  </a:lnTo>
                  <a:lnTo>
                    <a:pt x="531" y="589"/>
                  </a:lnTo>
                  <a:cubicBezTo>
                    <a:pt x="532" y="589"/>
                    <a:pt x="532" y="589"/>
                    <a:pt x="532" y="588"/>
                  </a:cubicBezTo>
                  <a:lnTo>
                    <a:pt x="533" y="588"/>
                  </a:lnTo>
                  <a:cubicBezTo>
                    <a:pt x="533" y="588"/>
                    <a:pt x="533" y="588"/>
                    <a:pt x="533" y="588"/>
                  </a:cubicBezTo>
                  <a:cubicBezTo>
                    <a:pt x="533" y="588"/>
                    <a:pt x="533" y="588"/>
                    <a:pt x="533" y="588"/>
                  </a:cubicBezTo>
                  <a:cubicBezTo>
                    <a:pt x="533" y="587"/>
                    <a:pt x="533" y="587"/>
                    <a:pt x="533" y="587"/>
                  </a:cubicBezTo>
                  <a:lnTo>
                    <a:pt x="536" y="587"/>
                  </a:lnTo>
                  <a:lnTo>
                    <a:pt x="537" y="584"/>
                  </a:lnTo>
                  <a:cubicBezTo>
                    <a:pt x="537" y="584"/>
                    <a:pt x="537" y="583"/>
                    <a:pt x="537" y="583"/>
                  </a:cubicBezTo>
                  <a:lnTo>
                    <a:pt x="538" y="583"/>
                  </a:lnTo>
                  <a:cubicBezTo>
                    <a:pt x="538" y="583"/>
                    <a:pt x="538" y="583"/>
                    <a:pt x="539" y="583"/>
                  </a:cubicBezTo>
                  <a:cubicBezTo>
                    <a:pt x="539" y="582"/>
                    <a:pt x="539" y="582"/>
                    <a:pt x="539" y="582"/>
                  </a:cubicBezTo>
                  <a:cubicBezTo>
                    <a:pt x="542" y="581"/>
                    <a:pt x="549" y="577"/>
                    <a:pt x="551" y="575"/>
                  </a:cubicBezTo>
                  <a:cubicBezTo>
                    <a:pt x="555" y="572"/>
                    <a:pt x="556" y="566"/>
                    <a:pt x="553" y="562"/>
                  </a:cubicBezTo>
                  <a:cubicBezTo>
                    <a:pt x="552" y="561"/>
                    <a:pt x="552" y="561"/>
                    <a:pt x="551" y="560"/>
                  </a:cubicBezTo>
                  <a:cubicBezTo>
                    <a:pt x="552" y="558"/>
                    <a:pt x="553" y="556"/>
                    <a:pt x="552" y="552"/>
                  </a:cubicBezTo>
                  <a:cubicBezTo>
                    <a:pt x="551" y="550"/>
                    <a:pt x="550" y="548"/>
                    <a:pt x="549" y="547"/>
                  </a:cubicBezTo>
                  <a:cubicBezTo>
                    <a:pt x="549" y="547"/>
                    <a:pt x="550" y="546"/>
                    <a:pt x="550" y="545"/>
                  </a:cubicBezTo>
                  <a:cubicBezTo>
                    <a:pt x="551" y="543"/>
                    <a:pt x="551" y="539"/>
                    <a:pt x="549" y="536"/>
                  </a:cubicBezTo>
                  <a:lnTo>
                    <a:pt x="548" y="536"/>
                  </a:lnTo>
                  <a:cubicBezTo>
                    <a:pt x="546" y="534"/>
                    <a:pt x="544" y="532"/>
                    <a:pt x="542" y="531"/>
                  </a:cubicBezTo>
                  <a:cubicBezTo>
                    <a:pt x="543" y="531"/>
                    <a:pt x="545" y="531"/>
                    <a:pt x="546" y="529"/>
                  </a:cubicBezTo>
                  <a:cubicBezTo>
                    <a:pt x="562" y="520"/>
                    <a:pt x="558" y="500"/>
                    <a:pt x="555" y="485"/>
                  </a:cubicBezTo>
                  <a:cubicBezTo>
                    <a:pt x="559" y="500"/>
                    <a:pt x="561" y="515"/>
                    <a:pt x="570" y="526"/>
                  </a:cubicBezTo>
                  <a:cubicBezTo>
                    <a:pt x="574" y="533"/>
                    <a:pt x="584" y="538"/>
                    <a:pt x="592" y="539"/>
                  </a:cubicBezTo>
                  <a:cubicBezTo>
                    <a:pt x="603" y="530"/>
                    <a:pt x="601" y="507"/>
                    <a:pt x="595" y="491"/>
                  </a:cubicBezTo>
                  <a:cubicBezTo>
                    <a:pt x="599" y="500"/>
                    <a:pt x="605" y="508"/>
                    <a:pt x="611" y="515"/>
                  </a:cubicBezTo>
                  <a:cubicBezTo>
                    <a:pt x="617" y="523"/>
                    <a:pt x="629" y="526"/>
                    <a:pt x="638" y="525"/>
                  </a:cubicBezTo>
                  <a:cubicBezTo>
                    <a:pt x="650" y="505"/>
                    <a:pt x="642" y="494"/>
                    <a:pt x="634" y="483"/>
                  </a:cubicBezTo>
                  <a:cubicBezTo>
                    <a:pt x="635" y="484"/>
                    <a:pt x="636" y="485"/>
                    <a:pt x="637" y="486"/>
                  </a:cubicBezTo>
                  <a:cubicBezTo>
                    <a:pt x="652" y="504"/>
                    <a:pt x="661" y="503"/>
                    <a:pt x="670" y="501"/>
                  </a:cubicBezTo>
                  <a:cubicBezTo>
                    <a:pt x="677" y="481"/>
                    <a:pt x="666" y="472"/>
                    <a:pt x="662" y="462"/>
                  </a:cubicBezTo>
                  <a:lnTo>
                    <a:pt x="674" y="470"/>
                  </a:lnTo>
                  <a:cubicBezTo>
                    <a:pt x="686" y="474"/>
                    <a:pt x="699" y="473"/>
                    <a:pt x="705" y="467"/>
                  </a:cubicBezTo>
                  <a:cubicBezTo>
                    <a:pt x="709" y="456"/>
                    <a:pt x="701" y="446"/>
                    <a:pt x="698" y="441"/>
                  </a:cubicBezTo>
                  <a:cubicBezTo>
                    <a:pt x="703" y="442"/>
                    <a:pt x="721" y="437"/>
                    <a:pt x="730" y="431"/>
                  </a:cubicBezTo>
                  <a:cubicBezTo>
                    <a:pt x="731" y="421"/>
                    <a:pt x="717" y="409"/>
                    <a:pt x="712" y="405"/>
                  </a:cubicBezTo>
                  <a:cubicBezTo>
                    <a:pt x="725" y="405"/>
                    <a:pt x="749" y="397"/>
                    <a:pt x="749" y="385"/>
                  </a:cubicBezTo>
                  <a:cubicBezTo>
                    <a:pt x="743" y="378"/>
                    <a:pt x="729" y="375"/>
                    <a:pt x="720" y="370"/>
                  </a:cubicBezTo>
                  <a:cubicBezTo>
                    <a:pt x="726" y="368"/>
                    <a:pt x="752" y="353"/>
                    <a:pt x="754" y="346"/>
                  </a:cubicBezTo>
                  <a:cubicBezTo>
                    <a:pt x="755" y="345"/>
                    <a:pt x="756" y="343"/>
                    <a:pt x="754" y="342"/>
                  </a:cubicBezTo>
                  <a:cubicBezTo>
                    <a:pt x="749" y="335"/>
                    <a:pt x="726" y="332"/>
                    <a:pt x="721" y="333"/>
                  </a:cubicBezTo>
                  <a:cubicBezTo>
                    <a:pt x="742" y="326"/>
                    <a:pt x="750" y="318"/>
                    <a:pt x="761" y="301"/>
                  </a:cubicBezTo>
                  <a:cubicBezTo>
                    <a:pt x="762" y="300"/>
                    <a:pt x="761" y="298"/>
                    <a:pt x="761" y="297"/>
                  </a:cubicBezTo>
                  <a:cubicBezTo>
                    <a:pt x="752" y="291"/>
                    <a:pt x="728" y="295"/>
                    <a:pt x="716" y="297"/>
                  </a:cubicBezTo>
                  <a:cubicBezTo>
                    <a:pt x="731" y="284"/>
                    <a:pt x="751" y="271"/>
                    <a:pt x="753" y="248"/>
                  </a:cubicBezTo>
                  <a:cubicBezTo>
                    <a:pt x="752" y="247"/>
                    <a:pt x="753" y="245"/>
                    <a:pt x="752" y="245"/>
                  </a:cubicBezTo>
                  <a:cubicBezTo>
                    <a:pt x="741" y="245"/>
                    <a:pt x="730" y="248"/>
                    <a:pt x="720" y="251"/>
                  </a:cubicBezTo>
                  <a:lnTo>
                    <a:pt x="719" y="250"/>
                  </a:lnTo>
                  <a:cubicBezTo>
                    <a:pt x="729" y="233"/>
                    <a:pt x="737" y="217"/>
                    <a:pt x="740" y="198"/>
                  </a:cubicBezTo>
                  <a:cubicBezTo>
                    <a:pt x="739" y="196"/>
                    <a:pt x="742" y="188"/>
                    <a:pt x="738" y="187"/>
                  </a:cubicBezTo>
                  <a:cubicBezTo>
                    <a:pt x="733" y="185"/>
                    <a:pt x="728" y="188"/>
                    <a:pt x="724" y="191"/>
                  </a:cubicBezTo>
                  <a:lnTo>
                    <a:pt x="693" y="216"/>
                  </a:lnTo>
                  <a:cubicBezTo>
                    <a:pt x="703" y="203"/>
                    <a:pt x="710" y="176"/>
                    <a:pt x="713" y="165"/>
                  </a:cubicBezTo>
                  <a:cubicBezTo>
                    <a:pt x="714" y="156"/>
                    <a:pt x="714" y="127"/>
                    <a:pt x="699" y="128"/>
                  </a:cubicBezTo>
                  <a:cubicBezTo>
                    <a:pt x="680" y="158"/>
                    <a:pt x="657" y="199"/>
                    <a:pt x="631" y="225"/>
                  </a:cubicBezTo>
                  <a:cubicBezTo>
                    <a:pt x="629" y="225"/>
                    <a:pt x="629" y="223"/>
                    <a:pt x="627" y="223"/>
                  </a:cubicBezTo>
                  <a:cubicBezTo>
                    <a:pt x="623" y="229"/>
                    <a:pt x="601" y="262"/>
                    <a:pt x="593" y="264"/>
                  </a:cubicBezTo>
                  <a:lnTo>
                    <a:pt x="589" y="257"/>
                  </a:lnTo>
                  <a:cubicBezTo>
                    <a:pt x="585" y="263"/>
                    <a:pt x="580" y="269"/>
                    <a:pt x="573" y="274"/>
                  </a:cubicBezTo>
                  <a:lnTo>
                    <a:pt x="539" y="305"/>
                  </a:lnTo>
                  <a:cubicBezTo>
                    <a:pt x="530" y="314"/>
                    <a:pt x="523" y="323"/>
                    <a:pt x="523" y="335"/>
                  </a:cubicBezTo>
                  <a:cubicBezTo>
                    <a:pt x="523" y="335"/>
                    <a:pt x="525" y="356"/>
                    <a:pt x="514" y="362"/>
                  </a:cubicBezTo>
                  <a:cubicBezTo>
                    <a:pt x="506" y="366"/>
                    <a:pt x="502" y="362"/>
                    <a:pt x="501" y="361"/>
                  </a:cubicBezTo>
                  <a:cubicBezTo>
                    <a:pt x="501" y="361"/>
                    <a:pt x="501" y="360"/>
                    <a:pt x="501" y="360"/>
                  </a:cubicBezTo>
                  <a:cubicBezTo>
                    <a:pt x="501" y="354"/>
                    <a:pt x="502" y="348"/>
                    <a:pt x="498" y="343"/>
                  </a:cubicBezTo>
                  <a:lnTo>
                    <a:pt x="497" y="343"/>
                  </a:lnTo>
                  <a:lnTo>
                    <a:pt x="490" y="351"/>
                  </a:lnTo>
                  <a:cubicBezTo>
                    <a:pt x="485" y="354"/>
                    <a:pt x="465" y="353"/>
                    <a:pt x="467" y="344"/>
                  </a:cubicBezTo>
                  <a:cubicBezTo>
                    <a:pt x="478" y="344"/>
                    <a:pt x="484" y="334"/>
                    <a:pt x="484" y="323"/>
                  </a:cubicBezTo>
                  <a:cubicBezTo>
                    <a:pt x="484" y="323"/>
                    <a:pt x="483" y="322"/>
                    <a:pt x="482" y="321"/>
                  </a:cubicBezTo>
                  <a:cubicBezTo>
                    <a:pt x="479" y="326"/>
                    <a:pt x="473" y="326"/>
                    <a:pt x="467" y="326"/>
                  </a:cubicBezTo>
                  <a:cubicBezTo>
                    <a:pt x="462" y="325"/>
                    <a:pt x="459" y="320"/>
                    <a:pt x="456" y="316"/>
                  </a:cubicBezTo>
                  <a:cubicBezTo>
                    <a:pt x="450" y="302"/>
                    <a:pt x="450" y="288"/>
                    <a:pt x="456" y="274"/>
                  </a:cubicBezTo>
                  <a:lnTo>
                    <a:pt x="473" y="251"/>
                  </a:lnTo>
                  <a:cubicBezTo>
                    <a:pt x="479" y="247"/>
                    <a:pt x="485" y="250"/>
                    <a:pt x="492" y="248"/>
                  </a:cubicBezTo>
                  <a:cubicBezTo>
                    <a:pt x="503" y="245"/>
                    <a:pt x="516" y="244"/>
                    <a:pt x="524" y="253"/>
                  </a:cubicBezTo>
                  <a:cubicBezTo>
                    <a:pt x="526" y="256"/>
                    <a:pt x="529" y="260"/>
                    <a:pt x="528" y="265"/>
                  </a:cubicBezTo>
                  <a:cubicBezTo>
                    <a:pt x="536" y="266"/>
                    <a:pt x="536" y="254"/>
                    <a:pt x="538" y="250"/>
                  </a:cubicBezTo>
                  <a:cubicBezTo>
                    <a:pt x="543" y="251"/>
                    <a:pt x="548" y="255"/>
                    <a:pt x="554" y="255"/>
                  </a:cubicBezTo>
                  <a:cubicBezTo>
                    <a:pt x="567" y="258"/>
                    <a:pt x="589" y="251"/>
                    <a:pt x="589" y="235"/>
                  </a:cubicBezTo>
                  <a:lnTo>
                    <a:pt x="587" y="234"/>
                  </a:lnTo>
                  <a:cubicBezTo>
                    <a:pt x="582" y="242"/>
                    <a:pt x="571" y="243"/>
                    <a:pt x="561" y="243"/>
                  </a:cubicBezTo>
                  <a:lnTo>
                    <a:pt x="547" y="238"/>
                  </a:lnTo>
                  <a:cubicBezTo>
                    <a:pt x="543" y="236"/>
                    <a:pt x="531" y="233"/>
                    <a:pt x="529" y="229"/>
                  </a:cubicBezTo>
                  <a:lnTo>
                    <a:pt x="529" y="228"/>
                  </a:lnTo>
                  <a:cubicBezTo>
                    <a:pt x="538" y="222"/>
                    <a:pt x="556" y="227"/>
                    <a:pt x="562" y="236"/>
                  </a:cubicBezTo>
                  <a:cubicBezTo>
                    <a:pt x="575" y="229"/>
                    <a:pt x="575" y="205"/>
                    <a:pt x="564" y="195"/>
                  </a:cubicBezTo>
                  <a:cubicBezTo>
                    <a:pt x="559" y="192"/>
                    <a:pt x="549" y="187"/>
                    <a:pt x="543" y="188"/>
                  </a:cubicBezTo>
                  <a:cubicBezTo>
                    <a:pt x="542" y="186"/>
                    <a:pt x="540" y="184"/>
                    <a:pt x="537" y="182"/>
                  </a:cubicBezTo>
                  <a:cubicBezTo>
                    <a:pt x="535" y="181"/>
                    <a:pt x="534" y="182"/>
                    <a:pt x="532" y="179"/>
                  </a:cubicBezTo>
                  <a:lnTo>
                    <a:pt x="532" y="178"/>
                  </a:lnTo>
                  <a:cubicBezTo>
                    <a:pt x="542" y="175"/>
                    <a:pt x="553" y="177"/>
                    <a:pt x="561" y="171"/>
                  </a:cubicBezTo>
                  <a:cubicBezTo>
                    <a:pt x="578" y="159"/>
                    <a:pt x="581" y="133"/>
                    <a:pt x="574" y="115"/>
                  </a:cubicBezTo>
                  <a:cubicBezTo>
                    <a:pt x="574" y="113"/>
                    <a:pt x="574" y="112"/>
                    <a:pt x="575" y="110"/>
                  </a:cubicBezTo>
                  <a:cubicBezTo>
                    <a:pt x="585" y="112"/>
                    <a:pt x="598" y="120"/>
                    <a:pt x="607" y="126"/>
                  </a:cubicBezTo>
                  <a:cubicBezTo>
                    <a:pt x="613" y="144"/>
                    <a:pt x="588" y="156"/>
                    <a:pt x="594" y="170"/>
                  </a:cubicBezTo>
                  <a:cubicBezTo>
                    <a:pt x="594" y="173"/>
                    <a:pt x="599" y="179"/>
                    <a:pt x="601" y="181"/>
                  </a:cubicBezTo>
                  <a:cubicBezTo>
                    <a:pt x="609" y="191"/>
                    <a:pt x="606" y="195"/>
                    <a:pt x="602" y="205"/>
                  </a:cubicBezTo>
                  <a:cubicBezTo>
                    <a:pt x="605" y="208"/>
                    <a:pt x="609" y="205"/>
                    <a:pt x="612" y="204"/>
                  </a:cubicBezTo>
                  <a:cubicBezTo>
                    <a:pt x="616" y="201"/>
                    <a:pt x="620" y="197"/>
                    <a:pt x="622" y="191"/>
                  </a:cubicBezTo>
                  <a:cubicBezTo>
                    <a:pt x="625" y="186"/>
                    <a:pt x="618" y="180"/>
                    <a:pt x="619" y="175"/>
                  </a:cubicBezTo>
                  <a:cubicBezTo>
                    <a:pt x="625" y="179"/>
                    <a:pt x="632" y="178"/>
                    <a:pt x="639" y="178"/>
                  </a:cubicBezTo>
                  <a:cubicBezTo>
                    <a:pt x="642" y="179"/>
                    <a:pt x="640" y="183"/>
                    <a:pt x="641" y="186"/>
                  </a:cubicBezTo>
                  <a:cubicBezTo>
                    <a:pt x="644" y="188"/>
                    <a:pt x="648" y="184"/>
                    <a:pt x="650" y="183"/>
                  </a:cubicBezTo>
                  <a:cubicBezTo>
                    <a:pt x="659" y="174"/>
                    <a:pt x="655" y="162"/>
                    <a:pt x="643" y="159"/>
                  </a:cubicBezTo>
                  <a:cubicBezTo>
                    <a:pt x="641" y="159"/>
                    <a:pt x="626" y="165"/>
                    <a:pt x="628" y="158"/>
                  </a:cubicBezTo>
                  <a:cubicBezTo>
                    <a:pt x="632" y="147"/>
                    <a:pt x="650" y="144"/>
                    <a:pt x="644" y="128"/>
                  </a:cubicBezTo>
                  <a:cubicBezTo>
                    <a:pt x="643" y="127"/>
                    <a:pt x="643" y="125"/>
                    <a:pt x="642" y="124"/>
                  </a:cubicBezTo>
                  <a:cubicBezTo>
                    <a:pt x="621" y="114"/>
                    <a:pt x="604" y="100"/>
                    <a:pt x="587" y="84"/>
                  </a:cubicBezTo>
                  <a:cubicBezTo>
                    <a:pt x="581" y="82"/>
                    <a:pt x="575" y="87"/>
                    <a:pt x="570" y="88"/>
                  </a:cubicBezTo>
                  <a:cubicBezTo>
                    <a:pt x="561" y="91"/>
                    <a:pt x="553" y="94"/>
                    <a:pt x="551" y="103"/>
                  </a:cubicBezTo>
                  <a:cubicBezTo>
                    <a:pt x="545" y="123"/>
                    <a:pt x="561" y="140"/>
                    <a:pt x="557" y="160"/>
                  </a:cubicBezTo>
                  <a:cubicBezTo>
                    <a:pt x="550" y="168"/>
                    <a:pt x="541" y="171"/>
                    <a:pt x="530" y="174"/>
                  </a:cubicBezTo>
                  <a:cubicBezTo>
                    <a:pt x="529" y="174"/>
                    <a:pt x="529" y="173"/>
                    <a:pt x="528" y="172"/>
                  </a:cubicBezTo>
                  <a:cubicBezTo>
                    <a:pt x="530" y="161"/>
                    <a:pt x="541" y="146"/>
                    <a:pt x="534" y="134"/>
                  </a:cubicBezTo>
                  <a:cubicBezTo>
                    <a:pt x="532" y="128"/>
                    <a:pt x="513" y="117"/>
                    <a:pt x="513" y="130"/>
                  </a:cubicBezTo>
                  <a:lnTo>
                    <a:pt x="513" y="131"/>
                  </a:lnTo>
                  <a:lnTo>
                    <a:pt x="511" y="130"/>
                  </a:lnTo>
                  <a:cubicBezTo>
                    <a:pt x="512" y="124"/>
                    <a:pt x="509" y="119"/>
                    <a:pt x="509" y="113"/>
                  </a:cubicBezTo>
                  <a:cubicBezTo>
                    <a:pt x="509" y="111"/>
                    <a:pt x="510" y="109"/>
                    <a:pt x="508" y="106"/>
                  </a:cubicBezTo>
                  <a:cubicBezTo>
                    <a:pt x="510" y="104"/>
                    <a:pt x="512" y="107"/>
                    <a:pt x="513" y="107"/>
                  </a:cubicBezTo>
                  <a:cubicBezTo>
                    <a:pt x="516" y="104"/>
                    <a:pt x="514" y="99"/>
                    <a:pt x="515" y="95"/>
                  </a:cubicBezTo>
                  <a:cubicBezTo>
                    <a:pt x="512" y="94"/>
                    <a:pt x="511" y="96"/>
                    <a:pt x="509" y="96"/>
                  </a:cubicBezTo>
                  <a:cubicBezTo>
                    <a:pt x="507" y="94"/>
                    <a:pt x="511" y="92"/>
                    <a:pt x="510" y="89"/>
                  </a:cubicBezTo>
                  <a:lnTo>
                    <a:pt x="497" y="90"/>
                  </a:lnTo>
                  <a:cubicBezTo>
                    <a:pt x="497" y="92"/>
                    <a:pt x="500" y="94"/>
                    <a:pt x="498" y="96"/>
                  </a:cubicBezTo>
                  <a:cubicBezTo>
                    <a:pt x="497" y="96"/>
                    <a:pt x="495" y="95"/>
                    <a:pt x="493" y="94"/>
                  </a:cubicBezTo>
                  <a:cubicBezTo>
                    <a:pt x="492" y="97"/>
                    <a:pt x="493" y="102"/>
                    <a:pt x="493" y="106"/>
                  </a:cubicBezTo>
                  <a:cubicBezTo>
                    <a:pt x="494" y="109"/>
                    <a:pt x="497" y="104"/>
                    <a:pt x="499" y="107"/>
                  </a:cubicBezTo>
                  <a:cubicBezTo>
                    <a:pt x="497" y="108"/>
                    <a:pt x="499" y="117"/>
                    <a:pt x="499" y="120"/>
                  </a:cubicBezTo>
                  <a:cubicBezTo>
                    <a:pt x="493" y="123"/>
                    <a:pt x="499" y="125"/>
                    <a:pt x="496" y="130"/>
                  </a:cubicBezTo>
                  <a:cubicBezTo>
                    <a:pt x="491" y="130"/>
                    <a:pt x="495" y="126"/>
                    <a:pt x="493" y="124"/>
                  </a:cubicBezTo>
                  <a:cubicBezTo>
                    <a:pt x="490" y="120"/>
                    <a:pt x="487" y="122"/>
                    <a:pt x="483" y="122"/>
                  </a:cubicBezTo>
                  <a:cubicBezTo>
                    <a:pt x="463" y="126"/>
                    <a:pt x="470" y="151"/>
                    <a:pt x="474" y="167"/>
                  </a:cubicBezTo>
                  <a:cubicBezTo>
                    <a:pt x="474" y="170"/>
                    <a:pt x="473" y="172"/>
                    <a:pt x="473" y="174"/>
                  </a:cubicBezTo>
                  <a:cubicBezTo>
                    <a:pt x="473" y="173"/>
                    <a:pt x="471" y="173"/>
                    <a:pt x="469" y="172"/>
                  </a:cubicBezTo>
                  <a:cubicBezTo>
                    <a:pt x="466" y="163"/>
                    <a:pt x="444" y="152"/>
                    <a:pt x="424" y="139"/>
                  </a:cubicBezTo>
                  <a:cubicBezTo>
                    <a:pt x="420" y="132"/>
                    <a:pt x="427" y="122"/>
                    <a:pt x="431" y="114"/>
                  </a:cubicBezTo>
                  <a:cubicBezTo>
                    <a:pt x="440" y="100"/>
                    <a:pt x="450" y="83"/>
                    <a:pt x="438" y="68"/>
                  </a:cubicBezTo>
                  <a:cubicBezTo>
                    <a:pt x="431" y="59"/>
                    <a:pt x="413" y="51"/>
                    <a:pt x="400" y="53"/>
                  </a:cubicBezTo>
                  <a:cubicBezTo>
                    <a:pt x="398" y="58"/>
                    <a:pt x="397" y="59"/>
                    <a:pt x="392" y="56"/>
                  </a:cubicBezTo>
                  <a:cubicBezTo>
                    <a:pt x="391" y="51"/>
                    <a:pt x="400" y="47"/>
                    <a:pt x="396" y="41"/>
                  </a:cubicBezTo>
                  <a:cubicBezTo>
                    <a:pt x="394" y="36"/>
                    <a:pt x="389" y="33"/>
                    <a:pt x="392" y="28"/>
                  </a:cubicBezTo>
                  <a:lnTo>
                    <a:pt x="400" y="31"/>
                  </a:lnTo>
                  <a:cubicBezTo>
                    <a:pt x="401" y="24"/>
                    <a:pt x="401" y="16"/>
                    <a:pt x="400" y="8"/>
                  </a:cubicBezTo>
                  <a:cubicBezTo>
                    <a:pt x="398" y="9"/>
                    <a:pt x="395" y="9"/>
                    <a:pt x="393" y="10"/>
                  </a:cubicBezTo>
                  <a:lnTo>
                    <a:pt x="392" y="9"/>
                  </a:lnTo>
                  <a:cubicBezTo>
                    <a:pt x="393" y="8"/>
                    <a:pt x="393" y="5"/>
                    <a:pt x="395" y="3"/>
                  </a:cubicBezTo>
                  <a:cubicBezTo>
                    <a:pt x="385" y="0"/>
                    <a:pt x="378" y="0"/>
                    <a:pt x="367" y="3"/>
                  </a:cubicBezTo>
                  <a:cubicBezTo>
                    <a:pt x="368" y="5"/>
                    <a:pt x="369" y="7"/>
                    <a:pt x="370" y="9"/>
                  </a:cubicBezTo>
                  <a:lnTo>
                    <a:pt x="369" y="10"/>
                  </a:lnTo>
                  <a:cubicBezTo>
                    <a:pt x="367" y="9"/>
                    <a:pt x="363" y="8"/>
                    <a:pt x="361" y="8"/>
                  </a:cubicBezTo>
                  <a:cubicBezTo>
                    <a:pt x="360" y="15"/>
                    <a:pt x="361" y="22"/>
                    <a:pt x="362" y="30"/>
                  </a:cubicBezTo>
                  <a:lnTo>
                    <a:pt x="370" y="27"/>
                  </a:lnTo>
                  <a:cubicBezTo>
                    <a:pt x="373" y="32"/>
                    <a:pt x="368" y="35"/>
                    <a:pt x="366" y="40"/>
                  </a:cubicBezTo>
                  <a:cubicBezTo>
                    <a:pt x="362" y="47"/>
                    <a:pt x="371" y="50"/>
                    <a:pt x="370" y="55"/>
                  </a:cubicBezTo>
                  <a:cubicBezTo>
                    <a:pt x="365" y="58"/>
                    <a:pt x="364" y="57"/>
                    <a:pt x="362" y="53"/>
                  </a:cubicBezTo>
                  <a:cubicBezTo>
                    <a:pt x="349" y="50"/>
                    <a:pt x="331" y="58"/>
                    <a:pt x="323" y="67"/>
                  </a:cubicBezTo>
                  <a:cubicBezTo>
                    <a:pt x="312" y="82"/>
                    <a:pt x="322" y="99"/>
                    <a:pt x="331" y="113"/>
                  </a:cubicBezTo>
                  <a:cubicBezTo>
                    <a:pt x="335" y="121"/>
                    <a:pt x="342" y="131"/>
                    <a:pt x="338" y="139"/>
                  </a:cubicBezTo>
                  <a:cubicBezTo>
                    <a:pt x="318" y="152"/>
                    <a:pt x="296" y="162"/>
                    <a:pt x="292" y="172"/>
                  </a:cubicBezTo>
                  <a:cubicBezTo>
                    <a:pt x="291" y="173"/>
                    <a:pt x="289" y="172"/>
                    <a:pt x="288" y="173"/>
                  </a:cubicBezTo>
                  <a:cubicBezTo>
                    <a:pt x="289" y="171"/>
                    <a:pt x="288" y="170"/>
                    <a:pt x="288" y="167"/>
                  </a:cubicBezTo>
                  <a:cubicBezTo>
                    <a:pt x="292" y="151"/>
                    <a:pt x="298" y="126"/>
                    <a:pt x="279" y="121"/>
                  </a:cubicBezTo>
                  <a:cubicBezTo>
                    <a:pt x="275" y="121"/>
                    <a:pt x="271" y="119"/>
                    <a:pt x="269" y="123"/>
                  </a:cubicBezTo>
                  <a:cubicBezTo>
                    <a:pt x="267" y="125"/>
                    <a:pt x="271" y="129"/>
                    <a:pt x="266" y="129"/>
                  </a:cubicBezTo>
                  <a:cubicBezTo>
                    <a:pt x="263" y="125"/>
                    <a:pt x="269" y="122"/>
                    <a:pt x="263" y="119"/>
                  </a:cubicBezTo>
                  <a:cubicBezTo>
                    <a:pt x="263" y="116"/>
                    <a:pt x="265" y="107"/>
                    <a:pt x="263" y="106"/>
                  </a:cubicBezTo>
                  <a:cubicBezTo>
                    <a:pt x="265" y="103"/>
                    <a:pt x="268" y="108"/>
                    <a:pt x="269" y="105"/>
                  </a:cubicBezTo>
                  <a:cubicBezTo>
                    <a:pt x="269" y="101"/>
                    <a:pt x="270" y="97"/>
                    <a:pt x="269" y="93"/>
                  </a:cubicBezTo>
                  <a:cubicBezTo>
                    <a:pt x="267" y="94"/>
                    <a:pt x="265" y="95"/>
                    <a:pt x="264" y="95"/>
                  </a:cubicBezTo>
                  <a:cubicBezTo>
                    <a:pt x="262" y="93"/>
                    <a:pt x="265" y="91"/>
                    <a:pt x="265" y="89"/>
                  </a:cubicBezTo>
                  <a:lnTo>
                    <a:pt x="252" y="88"/>
                  </a:lnTo>
                  <a:cubicBezTo>
                    <a:pt x="251" y="91"/>
                    <a:pt x="255" y="93"/>
                    <a:pt x="253" y="95"/>
                  </a:cubicBezTo>
                  <a:cubicBezTo>
                    <a:pt x="251" y="95"/>
                    <a:pt x="250" y="93"/>
                    <a:pt x="247" y="94"/>
                  </a:cubicBezTo>
                  <a:cubicBezTo>
                    <a:pt x="248" y="98"/>
                    <a:pt x="246" y="103"/>
                    <a:pt x="248" y="106"/>
                  </a:cubicBezTo>
                  <a:cubicBezTo>
                    <a:pt x="250" y="106"/>
                    <a:pt x="252" y="104"/>
                    <a:pt x="254" y="105"/>
                  </a:cubicBezTo>
                  <a:cubicBezTo>
                    <a:pt x="252" y="108"/>
                    <a:pt x="253" y="110"/>
                    <a:pt x="253" y="113"/>
                  </a:cubicBezTo>
                  <a:cubicBezTo>
                    <a:pt x="253" y="118"/>
                    <a:pt x="250" y="123"/>
                    <a:pt x="251" y="129"/>
                  </a:cubicBezTo>
                  <a:lnTo>
                    <a:pt x="249" y="130"/>
                  </a:lnTo>
                  <a:lnTo>
                    <a:pt x="248" y="129"/>
                  </a:lnTo>
                  <a:cubicBezTo>
                    <a:pt x="248" y="117"/>
                    <a:pt x="230" y="127"/>
                    <a:pt x="228" y="133"/>
                  </a:cubicBezTo>
                  <a:cubicBezTo>
                    <a:pt x="221" y="145"/>
                    <a:pt x="231" y="160"/>
                    <a:pt x="234" y="172"/>
                  </a:cubicBezTo>
                  <a:cubicBezTo>
                    <a:pt x="233" y="173"/>
                    <a:pt x="233" y="173"/>
                    <a:pt x="232" y="173"/>
                  </a:cubicBezTo>
                  <a:cubicBezTo>
                    <a:pt x="221" y="170"/>
                    <a:pt x="211" y="167"/>
                    <a:pt x="205" y="159"/>
                  </a:cubicBezTo>
                  <a:cubicBezTo>
                    <a:pt x="201" y="139"/>
                    <a:pt x="216" y="122"/>
                    <a:pt x="211" y="103"/>
                  </a:cubicBezTo>
                  <a:cubicBezTo>
                    <a:pt x="209" y="93"/>
                    <a:pt x="201" y="90"/>
                    <a:pt x="192" y="87"/>
                  </a:cubicBezTo>
                  <a:cubicBezTo>
                    <a:pt x="187" y="86"/>
                    <a:pt x="180" y="81"/>
                    <a:pt x="175" y="83"/>
                  </a:cubicBezTo>
                  <a:cubicBezTo>
                    <a:pt x="158" y="99"/>
                    <a:pt x="141" y="113"/>
                    <a:pt x="120" y="123"/>
                  </a:cubicBezTo>
                  <a:cubicBezTo>
                    <a:pt x="119" y="125"/>
                    <a:pt x="119" y="126"/>
                    <a:pt x="118" y="127"/>
                  </a:cubicBezTo>
                  <a:cubicBezTo>
                    <a:pt x="112" y="143"/>
                    <a:pt x="130" y="146"/>
                    <a:pt x="134" y="157"/>
                  </a:cubicBezTo>
                  <a:cubicBezTo>
                    <a:pt x="136" y="164"/>
                    <a:pt x="121" y="158"/>
                    <a:pt x="119" y="158"/>
                  </a:cubicBezTo>
                  <a:cubicBezTo>
                    <a:pt x="107" y="161"/>
                    <a:pt x="103" y="173"/>
                    <a:pt x="112" y="182"/>
                  </a:cubicBezTo>
                  <a:cubicBezTo>
                    <a:pt x="114" y="183"/>
                    <a:pt x="118" y="187"/>
                    <a:pt x="121" y="185"/>
                  </a:cubicBezTo>
                  <a:cubicBezTo>
                    <a:pt x="122" y="182"/>
                    <a:pt x="120" y="178"/>
                    <a:pt x="123" y="177"/>
                  </a:cubicBezTo>
                  <a:cubicBezTo>
                    <a:pt x="130" y="177"/>
                    <a:pt x="137" y="178"/>
                    <a:pt x="143" y="174"/>
                  </a:cubicBezTo>
                  <a:cubicBezTo>
                    <a:pt x="144" y="179"/>
                    <a:pt x="137" y="185"/>
                    <a:pt x="139" y="190"/>
                  </a:cubicBezTo>
                  <a:cubicBezTo>
                    <a:pt x="142" y="197"/>
                    <a:pt x="145" y="201"/>
                    <a:pt x="150" y="203"/>
                  </a:cubicBezTo>
                  <a:cubicBezTo>
                    <a:pt x="153" y="204"/>
                    <a:pt x="157" y="207"/>
                    <a:pt x="160" y="204"/>
                  </a:cubicBezTo>
                  <a:cubicBezTo>
                    <a:pt x="156" y="194"/>
                    <a:pt x="153" y="190"/>
                    <a:pt x="161" y="180"/>
                  </a:cubicBezTo>
                  <a:cubicBezTo>
                    <a:pt x="162" y="178"/>
                    <a:pt x="168" y="172"/>
                    <a:pt x="167" y="170"/>
                  </a:cubicBezTo>
                  <a:cubicBezTo>
                    <a:pt x="174" y="155"/>
                    <a:pt x="148" y="143"/>
                    <a:pt x="155" y="125"/>
                  </a:cubicBezTo>
                  <a:cubicBezTo>
                    <a:pt x="163" y="119"/>
                    <a:pt x="177" y="111"/>
                    <a:pt x="187" y="110"/>
                  </a:cubicBezTo>
                  <a:cubicBezTo>
                    <a:pt x="188" y="111"/>
                    <a:pt x="188" y="112"/>
                    <a:pt x="188" y="114"/>
                  </a:cubicBezTo>
                  <a:cubicBezTo>
                    <a:pt x="181" y="132"/>
                    <a:pt x="184" y="159"/>
                    <a:pt x="201" y="170"/>
                  </a:cubicBezTo>
                  <a:cubicBezTo>
                    <a:pt x="209" y="176"/>
                    <a:pt x="220" y="175"/>
                    <a:pt x="229" y="177"/>
                  </a:cubicBezTo>
                  <a:lnTo>
                    <a:pt x="230" y="178"/>
                  </a:lnTo>
                  <a:cubicBezTo>
                    <a:pt x="228" y="181"/>
                    <a:pt x="227" y="180"/>
                    <a:pt x="224" y="181"/>
                  </a:cubicBezTo>
                  <a:cubicBezTo>
                    <a:pt x="222" y="183"/>
                    <a:pt x="220" y="185"/>
                    <a:pt x="219" y="187"/>
                  </a:cubicBezTo>
                  <a:cubicBezTo>
                    <a:pt x="213" y="186"/>
                    <a:pt x="202" y="191"/>
                    <a:pt x="198" y="194"/>
                  </a:cubicBezTo>
                  <a:cubicBezTo>
                    <a:pt x="187" y="204"/>
                    <a:pt x="186" y="228"/>
                    <a:pt x="200" y="236"/>
                  </a:cubicBezTo>
                  <a:cubicBezTo>
                    <a:pt x="206" y="226"/>
                    <a:pt x="223" y="221"/>
                    <a:pt x="233" y="227"/>
                  </a:cubicBezTo>
                  <a:lnTo>
                    <a:pt x="233" y="228"/>
                  </a:lnTo>
                  <a:cubicBezTo>
                    <a:pt x="231" y="232"/>
                    <a:pt x="219" y="235"/>
                    <a:pt x="215" y="237"/>
                  </a:cubicBezTo>
                  <a:lnTo>
                    <a:pt x="200" y="242"/>
                  </a:lnTo>
                  <a:cubicBezTo>
                    <a:pt x="191" y="242"/>
                    <a:pt x="179" y="241"/>
                    <a:pt x="174" y="233"/>
                  </a:cubicBezTo>
                  <a:lnTo>
                    <a:pt x="173" y="234"/>
                  </a:lnTo>
                  <a:cubicBezTo>
                    <a:pt x="173" y="250"/>
                    <a:pt x="195" y="257"/>
                    <a:pt x="208" y="254"/>
                  </a:cubicBezTo>
                  <a:cubicBezTo>
                    <a:pt x="214" y="254"/>
                    <a:pt x="219" y="250"/>
                    <a:pt x="224" y="249"/>
                  </a:cubicBezTo>
                  <a:cubicBezTo>
                    <a:pt x="226" y="253"/>
                    <a:pt x="226" y="265"/>
                    <a:pt x="234" y="264"/>
                  </a:cubicBezTo>
                  <a:cubicBezTo>
                    <a:pt x="233" y="259"/>
                    <a:pt x="235" y="255"/>
                    <a:pt x="238" y="252"/>
                  </a:cubicBezTo>
                  <a:cubicBezTo>
                    <a:pt x="246" y="244"/>
                    <a:pt x="259" y="244"/>
                    <a:pt x="270" y="247"/>
                  </a:cubicBezTo>
                  <a:cubicBezTo>
                    <a:pt x="277" y="249"/>
                    <a:pt x="283" y="246"/>
                    <a:pt x="289" y="250"/>
                  </a:cubicBezTo>
                  <a:lnTo>
                    <a:pt x="306" y="273"/>
                  </a:lnTo>
                  <a:cubicBezTo>
                    <a:pt x="312" y="287"/>
                    <a:pt x="312" y="302"/>
                    <a:pt x="305" y="315"/>
                  </a:cubicBezTo>
                  <a:cubicBezTo>
                    <a:pt x="302" y="319"/>
                    <a:pt x="300" y="324"/>
                    <a:pt x="295" y="325"/>
                  </a:cubicBezTo>
                  <a:cubicBezTo>
                    <a:pt x="288" y="325"/>
                    <a:pt x="283" y="325"/>
                    <a:pt x="280" y="320"/>
                  </a:cubicBezTo>
                  <a:cubicBezTo>
                    <a:pt x="279" y="321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34"/>
                    <a:pt x="284" y="344"/>
                    <a:pt x="295" y="344"/>
                  </a:cubicBezTo>
                  <a:cubicBezTo>
                    <a:pt x="296" y="353"/>
                    <a:pt x="277" y="354"/>
                    <a:pt x="271" y="351"/>
                  </a:cubicBezTo>
                  <a:lnTo>
                    <a:pt x="264" y="342"/>
                  </a:lnTo>
                  <a:lnTo>
                    <a:pt x="263" y="342"/>
                  </a:lnTo>
                  <a:cubicBezTo>
                    <a:pt x="260" y="348"/>
                    <a:pt x="260" y="354"/>
                    <a:pt x="260" y="360"/>
                  </a:cubicBezTo>
                  <a:cubicBezTo>
                    <a:pt x="260" y="360"/>
                    <a:pt x="260" y="360"/>
                    <a:pt x="260" y="361"/>
                  </a:cubicBezTo>
                  <a:cubicBezTo>
                    <a:pt x="259" y="362"/>
                    <a:pt x="255" y="366"/>
                    <a:pt x="248" y="362"/>
                  </a:cubicBezTo>
                  <a:cubicBezTo>
                    <a:pt x="236" y="356"/>
                    <a:pt x="238" y="335"/>
                    <a:pt x="238" y="335"/>
                  </a:cubicBezTo>
                  <a:cubicBezTo>
                    <a:pt x="239" y="323"/>
                    <a:pt x="231" y="314"/>
                    <a:pt x="223" y="304"/>
                  </a:cubicBezTo>
                  <a:lnTo>
                    <a:pt x="189" y="274"/>
                  </a:lnTo>
                  <a:cubicBezTo>
                    <a:pt x="181" y="269"/>
                    <a:pt x="177" y="262"/>
                    <a:pt x="173" y="257"/>
                  </a:cubicBezTo>
                  <a:lnTo>
                    <a:pt x="169" y="264"/>
                  </a:lnTo>
                  <a:cubicBezTo>
                    <a:pt x="161" y="262"/>
                    <a:pt x="138" y="229"/>
                    <a:pt x="135" y="223"/>
                  </a:cubicBezTo>
                  <a:cubicBezTo>
                    <a:pt x="133" y="223"/>
                    <a:pt x="133" y="225"/>
                    <a:pt x="131" y="225"/>
                  </a:cubicBezTo>
                  <a:cubicBezTo>
                    <a:pt x="105" y="199"/>
                    <a:pt x="82" y="158"/>
                    <a:pt x="62" y="128"/>
                  </a:cubicBezTo>
                  <a:cubicBezTo>
                    <a:pt x="47" y="127"/>
                    <a:pt x="48" y="156"/>
                    <a:pt x="49" y="165"/>
                  </a:cubicBezTo>
                  <a:cubicBezTo>
                    <a:pt x="51" y="176"/>
                    <a:pt x="59" y="203"/>
                    <a:pt x="69" y="216"/>
                  </a:cubicBezTo>
                  <a:lnTo>
                    <a:pt x="38" y="191"/>
                  </a:lnTo>
                  <a:cubicBezTo>
                    <a:pt x="34" y="188"/>
                    <a:pt x="29" y="185"/>
                    <a:pt x="23" y="186"/>
                  </a:cubicBezTo>
                  <a:cubicBezTo>
                    <a:pt x="20" y="188"/>
                    <a:pt x="22" y="196"/>
                    <a:pt x="22" y="198"/>
                  </a:cubicBezTo>
                  <a:cubicBezTo>
                    <a:pt x="24" y="217"/>
                    <a:pt x="32" y="233"/>
                    <a:pt x="42" y="249"/>
                  </a:cubicBezTo>
                  <a:lnTo>
                    <a:pt x="42" y="251"/>
                  </a:lnTo>
                  <a:cubicBezTo>
                    <a:pt x="31" y="248"/>
                    <a:pt x="20" y="245"/>
                    <a:pt x="10" y="245"/>
                  </a:cubicBezTo>
                  <a:cubicBezTo>
                    <a:pt x="9" y="245"/>
                    <a:pt x="9" y="247"/>
                    <a:pt x="9" y="248"/>
                  </a:cubicBezTo>
                  <a:cubicBezTo>
                    <a:pt x="10" y="271"/>
                    <a:pt x="30" y="283"/>
                    <a:pt x="46" y="296"/>
                  </a:cubicBezTo>
                  <a:cubicBezTo>
                    <a:pt x="34" y="295"/>
                    <a:pt x="10" y="290"/>
                    <a:pt x="1" y="296"/>
                  </a:cubicBezTo>
                  <a:cubicBezTo>
                    <a:pt x="1" y="298"/>
                    <a:pt x="0" y="299"/>
                    <a:pt x="1" y="301"/>
                  </a:cubicBezTo>
                  <a:cubicBezTo>
                    <a:pt x="11" y="318"/>
                    <a:pt x="20" y="326"/>
                    <a:pt x="41" y="333"/>
                  </a:cubicBezTo>
                  <a:cubicBezTo>
                    <a:pt x="36" y="332"/>
                    <a:pt x="13" y="335"/>
                    <a:pt x="7" y="341"/>
                  </a:cubicBezTo>
                  <a:cubicBezTo>
                    <a:pt x="6" y="343"/>
                    <a:pt x="7" y="345"/>
                    <a:pt x="8" y="346"/>
                  </a:cubicBezTo>
                  <a:cubicBezTo>
                    <a:pt x="10" y="353"/>
                    <a:pt x="36" y="368"/>
                    <a:pt x="42" y="370"/>
                  </a:cubicBezTo>
                  <a:cubicBezTo>
                    <a:pt x="33" y="375"/>
                    <a:pt x="19" y="378"/>
                    <a:pt x="13" y="385"/>
                  </a:cubicBezTo>
                  <a:cubicBezTo>
                    <a:pt x="13" y="397"/>
                    <a:pt x="36" y="405"/>
                    <a:pt x="50" y="405"/>
                  </a:cubicBezTo>
                  <a:cubicBezTo>
                    <a:pt x="44" y="408"/>
                    <a:pt x="31" y="421"/>
                    <a:pt x="32" y="431"/>
                  </a:cubicBezTo>
                  <a:cubicBezTo>
                    <a:pt x="41" y="436"/>
                    <a:pt x="58" y="442"/>
                    <a:pt x="64" y="440"/>
                  </a:cubicBezTo>
                  <a:cubicBezTo>
                    <a:pt x="61" y="445"/>
                    <a:pt x="52" y="456"/>
                    <a:pt x="57" y="466"/>
                  </a:cubicBezTo>
                  <a:cubicBezTo>
                    <a:pt x="63" y="473"/>
                    <a:pt x="75" y="473"/>
                    <a:pt x="88" y="470"/>
                  </a:cubicBezTo>
                  <a:lnTo>
                    <a:pt x="100" y="462"/>
                  </a:lnTo>
                  <a:cubicBezTo>
                    <a:pt x="95" y="472"/>
                    <a:pt x="85" y="481"/>
                    <a:pt x="91" y="501"/>
                  </a:cubicBezTo>
                  <a:cubicBezTo>
                    <a:pt x="101" y="503"/>
                    <a:pt x="109" y="504"/>
                    <a:pt x="124" y="486"/>
                  </a:cubicBezTo>
                  <a:cubicBezTo>
                    <a:pt x="126" y="485"/>
                    <a:pt x="127" y="484"/>
                    <a:pt x="128" y="483"/>
                  </a:cubicBezTo>
                  <a:cubicBezTo>
                    <a:pt x="120" y="493"/>
                    <a:pt x="112" y="505"/>
                    <a:pt x="123" y="525"/>
                  </a:cubicBezTo>
                  <a:cubicBezTo>
                    <a:pt x="132" y="526"/>
                    <a:pt x="144" y="522"/>
                    <a:pt x="151" y="515"/>
                  </a:cubicBezTo>
                  <a:cubicBezTo>
                    <a:pt x="157" y="508"/>
                    <a:pt x="162" y="499"/>
                    <a:pt x="167" y="490"/>
                  </a:cubicBezTo>
                  <a:cubicBezTo>
                    <a:pt x="161" y="507"/>
                    <a:pt x="159" y="530"/>
                    <a:pt x="170" y="539"/>
                  </a:cubicBezTo>
                  <a:cubicBezTo>
                    <a:pt x="178" y="538"/>
                    <a:pt x="187" y="533"/>
                    <a:pt x="192" y="526"/>
                  </a:cubicBezTo>
                  <a:cubicBezTo>
                    <a:pt x="201" y="515"/>
                    <a:pt x="203" y="499"/>
                    <a:pt x="206" y="485"/>
                  </a:cubicBezTo>
                  <a:cubicBezTo>
                    <a:pt x="204" y="500"/>
                    <a:pt x="199" y="520"/>
                    <a:pt x="215" y="529"/>
                  </a:cubicBezTo>
                  <a:cubicBezTo>
                    <a:pt x="217" y="530"/>
                    <a:pt x="219" y="531"/>
                    <a:pt x="220" y="531"/>
                  </a:cubicBezTo>
                  <a:cubicBezTo>
                    <a:pt x="218" y="532"/>
                    <a:pt x="216" y="533"/>
                    <a:pt x="213" y="536"/>
                  </a:cubicBezTo>
                  <a:lnTo>
                    <a:pt x="213" y="536"/>
                  </a:lnTo>
                  <a:cubicBezTo>
                    <a:pt x="211" y="539"/>
                    <a:pt x="210" y="543"/>
                    <a:pt x="211" y="545"/>
                  </a:cubicBezTo>
                  <a:cubicBezTo>
                    <a:pt x="212" y="546"/>
                    <a:pt x="212" y="547"/>
                    <a:pt x="213" y="547"/>
                  </a:cubicBezTo>
                  <a:cubicBezTo>
                    <a:pt x="211" y="548"/>
                    <a:pt x="210" y="550"/>
                    <a:pt x="210" y="552"/>
                  </a:cubicBezTo>
                  <a:cubicBezTo>
                    <a:pt x="209" y="556"/>
                    <a:pt x="209" y="558"/>
                    <a:pt x="211" y="560"/>
                  </a:cubicBezTo>
                  <a:cubicBezTo>
                    <a:pt x="210" y="561"/>
                    <a:pt x="209" y="561"/>
                    <a:pt x="209" y="562"/>
                  </a:cubicBezTo>
                  <a:cubicBezTo>
                    <a:pt x="206" y="566"/>
                    <a:pt x="207" y="572"/>
                    <a:pt x="211" y="575"/>
                  </a:cubicBezTo>
                  <a:cubicBezTo>
                    <a:pt x="213" y="577"/>
                    <a:pt x="219" y="581"/>
                    <a:pt x="223" y="582"/>
                  </a:cubicBezTo>
                  <a:cubicBezTo>
                    <a:pt x="223" y="582"/>
                    <a:pt x="223" y="582"/>
                    <a:pt x="223" y="583"/>
                  </a:cubicBezTo>
                  <a:cubicBezTo>
                    <a:pt x="223" y="583"/>
                    <a:pt x="223" y="583"/>
                    <a:pt x="224" y="583"/>
                  </a:cubicBezTo>
                  <a:lnTo>
                    <a:pt x="224" y="583"/>
                  </a:lnTo>
                  <a:cubicBezTo>
                    <a:pt x="224" y="583"/>
                    <a:pt x="225" y="584"/>
                    <a:pt x="225" y="584"/>
                  </a:cubicBezTo>
                  <a:lnTo>
                    <a:pt x="226" y="587"/>
                  </a:lnTo>
                  <a:lnTo>
                    <a:pt x="228" y="587"/>
                  </a:lnTo>
                  <a:cubicBezTo>
                    <a:pt x="228" y="587"/>
                    <a:pt x="228" y="587"/>
                    <a:pt x="228" y="588"/>
                  </a:cubicBezTo>
                  <a:cubicBezTo>
                    <a:pt x="228" y="588"/>
                    <a:pt x="229" y="588"/>
                    <a:pt x="229" y="588"/>
                  </a:cubicBezTo>
                  <a:cubicBezTo>
                    <a:pt x="229" y="588"/>
                    <a:pt x="229" y="588"/>
                    <a:pt x="229" y="588"/>
                  </a:cubicBezTo>
                  <a:lnTo>
                    <a:pt x="229" y="588"/>
                  </a:lnTo>
                  <a:cubicBezTo>
                    <a:pt x="230" y="589"/>
                    <a:pt x="230" y="589"/>
                    <a:pt x="230" y="589"/>
                  </a:cubicBezTo>
                  <a:lnTo>
                    <a:pt x="231" y="590"/>
                  </a:lnTo>
                  <a:lnTo>
                    <a:pt x="231" y="590"/>
                  </a:lnTo>
                  <a:cubicBezTo>
                    <a:pt x="231" y="590"/>
                    <a:pt x="231" y="591"/>
                    <a:pt x="231" y="591"/>
                  </a:cubicBezTo>
                  <a:lnTo>
                    <a:pt x="231" y="592"/>
                  </a:lnTo>
                  <a:lnTo>
                    <a:pt x="232" y="592"/>
                  </a:lnTo>
                  <a:cubicBezTo>
                    <a:pt x="234" y="595"/>
                    <a:pt x="236" y="597"/>
                    <a:pt x="238" y="598"/>
                  </a:cubicBezTo>
                  <a:lnTo>
                    <a:pt x="238" y="598"/>
                  </a:lnTo>
                  <a:cubicBezTo>
                    <a:pt x="239" y="598"/>
                    <a:pt x="240" y="599"/>
                    <a:pt x="240" y="599"/>
                  </a:cubicBezTo>
                  <a:cubicBezTo>
                    <a:pt x="241" y="599"/>
                    <a:pt x="241" y="599"/>
                    <a:pt x="241" y="599"/>
                  </a:cubicBezTo>
                  <a:cubicBezTo>
                    <a:pt x="244" y="599"/>
                    <a:pt x="246" y="599"/>
                    <a:pt x="248" y="597"/>
                  </a:cubicBezTo>
                  <a:cubicBezTo>
                    <a:pt x="250" y="598"/>
                    <a:pt x="252" y="598"/>
                    <a:pt x="253" y="598"/>
                  </a:cubicBezTo>
                  <a:cubicBezTo>
                    <a:pt x="258" y="598"/>
                    <a:pt x="262" y="597"/>
                    <a:pt x="265" y="593"/>
                  </a:cubicBezTo>
                  <a:lnTo>
                    <a:pt x="266" y="592"/>
                  </a:lnTo>
                  <a:cubicBezTo>
                    <a:pt x="273" y="604"/>
                    <a:pt x="281" y="615"/>
                    <a:pt x="290" y="626"/>
                  </a:cubicBezTo>
                  <a:cubicBezTo>
                    <a:pt x="289" y="628"/>
                    <a:pt x="287" y="629"/>
                    <a:pt x="285" y="630"/>
                  </a:cubicBezTo>
                  <a:lnTo>
                    <a:pt x="284" y="630"/>
                  </a:lnTo>
                  <a:lnTo>
                    <a:pt x="284" y="631"/>
                  </a:lnTo>
                  <a:cubicBezTo>
                    <a:pt x="281" y="634"/>
                    <a:pt x="275" y="635"/>
                    <a:pt x="268" y="635"/>
                  </a:cubicBezTo>
                  <a:cubicBezTo>
                    <a:pt x="260" y="635"/>
                    <a:pt x="252" y="633"/>
                    <a:pt x="246" y="632"/>
                  </a:cubicBezTo>
                  <a:lnTo>
                    <a:pt x="233" y="629"/>
                  </a:lnTo>
                  <a:lnTo>
                    <a:pt x="239" y="641"/>
                  </a:lnTo>
                  <a:cubicBezTo>
                    <a:pt x="242" y="646"/>
                    <a:pt x="250" y="656"/>
                    <a:pt x="261" y="661"/>
                  </a:cubicBezTo>
                  <a:cubicBezTo>
                    <a:pt x="259" y="663"/>
                    <a:pt x="257" y="665"/>
                    <a:pt x="255" y="666"/>
                  </a:cubicBezTo>
                  <a:cubicBezTo>
                    <a:pt x="244" y="676"/>
                    <a:pt x="235" y="684"/>
                    <a:pt x="228" y="684"/>
                  </a:cubicBezTo>
                  <a:cubicBezTo>
                    <a:pt x="227" y="684"/>
                    <a:pt x="226" y="684"/>
                    <a:pt x="225" y="684"/>
                  </a:cubicBezTo>
                  <a:cubicBezTo>
                    <a:pt x="220" y="682"/>
                    <a:pt x="217" y="677"/>
                    <a:pt x="217" y="669"/>
                  </a:cubicBezTo>
                  <a:lnTo>
                    <a:pt x="218" y="658"/>
                  </a:lnTo>
                  <a:lnTo>
                    <a:pt x="208" y="663"/>
                  </a:lnTo>
                  <a:cubicBezTo>
                    <a:pt x="196" y="671"/>
                    <a:pt x="189" y="692"/>
                    <a:pt x="194" y="704"/>
                  </a:cubicBezTo>
                  <a:cubicBezTo>
                    <a:pt x="197" y="712"/>
                    <a:pt x="201" y="716"/>
                    <a:pt x="205" y="719"/>
                  </a:cubicBezTo>
                  <a:cubicBezTo>
                    <a:pt x="193" y="726"/>
                    <a:pt x="188" y="735"/>
                    <a:pt x="188" y="751"/>
                  </a:cubicBezTo>
                  <a:cubicBezTo>
                    <a:pt x="188" y="766"/>
                    <a:pt x="196" y="780"/>
                    <a:pt x="210" y="788"/>
                  </a:cubicBezTo>
                  <a:lnTo>
                    <a:pt x="217" y="793"/>
                  </a:lnTo>
                  <a:lnTo>
                    <a:pt x="219" y="784"/>
                  </a:lnTo>
                  <a:close/>
                  <a:moveTo>
                    <a:pt x="533" y="582"/>
                  </a:moveTo>
                  <a:lnTo>
                    <a:pt x="533" y="582"/>
                  </a:lnTo>
                  <a:lnTo>
                    <a:pt x="534" y="582"/>
                  </a:lnTo>
                  <a:lnTo>
                    <a:pt x="534" y="583"/>
                  </a:lnTo>
                  <a:cubicBezTo>
                    <a:pt x="534" y="583"/>
                    <a:pt x="533" y="583"/>
                    <a:pt x="533" y="583"/>
                  </a:cubicBezTo>
                  <a:cubicBezTo>
                    <a:pt x="533" y="582"/>
                    <a:pt x="533" y="582"/>
                    <a:pt x="533" y="582"/>
                  </a:cubicBezTo>
                  <a:close/>
                  <a:moveTo>
                    <a:pt x="503" y="579"/>
                  </a:moveTo>
                  <a:lnTo>
                    <a:pt x="503" y="579"/>
                  </a:lnTo>
                  <a:cubicBezTo>
                    <a:pt x="503" y="580"/>
                    <a:pt x="502" y="582"/>
                    <a:pt x="502" y="583"/>
                  </a:cubicBezTo>
                  <a:lnTo>
                    <a:pt x="502" y="584"/>
                  </a:lnTo>
                  <a:cubicBezTo>
                    <a:pt x="501" y="585"/>
                    <a:pt x="501" y="585"/>
                    <a:pt x="500" y="586"/>
                  </a:cubicBezTo>
                  <a:lnTo>
                    <a:pt x="500" y="586"/>
                  </a:lnTo>
                  <a:cubicBezTo>
                    <a:pt x="500" y="586"/>
                    <a:pt x="499" y="586"/>
                    <a:pt x="499" y="586"/>
                  </a:cubicBezTo>
                  <a:lnTo>
                    <a:pt x="499" y="586"/>
                  </a:lnTo>
                  <a:cubicBezTo>
                    <a:pt x="500" y="583"/>
                    <a:pt x="502" y="581"/>
                    <a:pt x="503" y="579"/>
                  </a:cubicBezTo>
                  <a:close/>
                  <a:moveTo>
                    <a:pt x="367" y="146"/>
                  </a:moveTo>
                  <a:lnTo>
                    <a:pt x="367" y="146"/>
                  </a:lnTo>
                  <a:cubicBezTo>
                    <a:pt x="377" y="144"/>
                    <a:pt x="384" y="144"/>
                    <a:pt x="396" y="147"/>
                  </a:cubicBezTo>
                  <a:cubicBezTo>
                    <a:pt x="404" y="153"/>
                    <a:pt x="420" y="164"/>
                    <a:pt x="430" y="170"/>
                  </a:cubicBezTo>
                  <a:lnTo>
                    <a:pt x="411" y="167"/>
                  </a:lnTo>
                  <a:cubicBezTo>
                    <a:pt x="409" y="169"/>
                    <a:pt x="412" y="172"/>
                    <a:pt x="414" y="174"/>
                  </a:cubicBezTo>
                  <a:cubicBezTo>
                    <a:pt x="420" y="181"/>
                    <a:pt x="427" y="186"/>
                    <a:pt x="437" y="189"/>
                  </a:cubicBezTo>
                  <a:cubicBezTo>
                    <a:pt x="432" y="191"/>
                    <a:pt x="424" y="188"/>
                    <a:pt x="420" y="187"/>
                  </a:cubicBezTo>
                  <a:cubicBezTo>
                    <a:pt x="419" y="188"/>
                    <a:pt x="420" y="188"/>
                    <a:pt x="419" y="190"/>
                  </a:cubicBezTo>
                  <a:cubicBezTo>
                    <a:pt x="422" y="196"/>
                    <a:pt x="428" y="201"/>
                    <a:pt x="435" y="204"/>
                  </a:cubicBezTo>
                  <a:cubicBezTo>
                    <a:pt x="424" y="213"/>
                    <a:pt x="404" y="211"/>
                    <a:pt x="392" y="214"/>
                  </a:cubicBezTo>
                  <a:cubicBezTo>
                    <a:pt x="395" y="224"/>
                    <a:pt x="402" y="225"/>
                    <a:pt x="408" y="226"/>
                  </a:cubicBezTo>
                  <a:cubicBezTo>
                    <a:pt x="399" y="238"/>
                    <a:pt x="393" y="255"/>
                    <a:pt x="387" y="272"/>
                  </a:cubicBezTo>
                  <a:lnTo>
                    <a:pt x="381" y="295"/>
                  </a:lnTo>
                  <a:cubicBezTo>
                    <a:pt x="376" y="271"/>
                    <a:pt x="371" y="245"/>
                    <a:pt x="357" y="225"/>
                  </a:cubicBezTo>
                  <a:cubicBezTo>
                    <a:pt x="360" y="225"/>
                    <a:pt x="372" y="219"/>
                    <a:pt x="369" y="215"/>
                  </a:cubicBezTo>
                  <a:cubicBezTo>
                    <a:pt x="349" y="213"/>
                    <a:pt x="344" y="214"/>
                    <a:pt x="328" y="202"/>
                  </a:cubicBezTo>
                  <a:lnTo>
                    <a:pt x="329" y="201"/>
                  </a:lnTo>
                  <a:cubicBezTo>
                    <a:pt x="331" y="200"/>
                    <a:pt x="344" y="190"/>
                    <a:pt x="340" y="186"/>
                  </a:cubicBezTo>
                  <a:lnTo>
                    <a:pt x="327" y="188"/>
                  </a:lnTo>
                  <a:cubicBezTo>
                    <a:pt x="335" y="184"/>
                    <a:pt x="346" y="180"/>
                    <a:pt x="349" y="170"/>
                  </a:cubicBezTo>
                  <a:cubicBezTo>
                    <a:pt x="348" y="169"/>
                    <a:pt x="348" y="169"/>
                    <a:pt x="347" y="168"/>
                  </a:cubicBezTo>
                  <a:lnTo>
                    <a:pt x="334" y="172"/>
                  </a:lnTo>
                  <a:lnTo>
                    <a:pt x="316" y="177"/>
                  </a:lnTo>
                  <a:cubicBezTo>
                    <a:pt x="334" y="169"/>
                    <a:pt x="350" y="155"/>
                    <a:pt x="367" y="146"/>
                  </a:cubicBezTo>
                  <a:close/>
                  <a:moveTo>
                    <a:pt x="228" y="583"/>
                  </a:moveTo>
                  <a:lnTo>
                    <a:pt x="228" y="583"/>
                  </a:lnTo>
                  <a:lnTo>
                    <a:pt x="228" y="582"/>
                  </a:lnTo>
                  <a:lnTo>
                    <a:pt x="228" y="582"/>
                  </a:lnTo>
                  <a:cubicBezTo>
                    <a:pt x="228" y="582"/>
                    <a:pt x="228" y="582"/>
                    <a:pt x="228" y="583"/>
                  </a:cubicBezTo>
                  <a:cubicBezTo>
                    <a:pt x="228" y="583"/>
                    <a:pt x="228" y="583"/>
                    <a:pt x="228" y="583"/>
                  </a:cubicBezTo>
                  <a:close/>
                  <a:moveTo>
                    <a:pt x="262" y="586"/>
                  </a:moveTo>
                  <a:lnTo>
                    <a:pt x="262" y="586"/>
                  </a:lnTo>
                  <a:cubicBezTo>
                    <a:pt x="262" y="586"/>
                    <a:pt x="262" y="586"/>
                    <a:pt x="262" y="586"/>
                  </a:cubicBezTo>
                  <a:lnTo>
                    <a:pt x="262" y="586"/>
                  </a:lnTo>
                  <a:cubicBezTo>
                    <a:pt x="261" y="585"/>
                    <a:pt x="260" y="585"/>
                    <a:pt x="260" y="584"/>
                  </a:cubicBezTo>
                  <a:lnTo>
                    <a:pt x="259" y="583"/>
                  </a:lnTo>
                  <a:cubicBezTo>
                    <a:pt x="259" y="582"/>
                    <a:pt x="259" y="580"/>
                    <a:pt x="259" y="579"/>
                  </a:cubicBezTo>
                  <a:cubicBezTo>
                    <a:pt x="260" y="581"/>
                    <a:pt x="261" y="583"/>
                    <a:pt x="262" y="5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390900" y="1562100"/>
            <a:ext cx="6578600" cy="27392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Учреждение в своей деятельности использует по области аккредитации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2640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методик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которые позволяют осуществлять широкий спектр аналитических работ и проводить анализ природной, сточной и морской воды, отходов, почвы и донных отложений, атмосферного воздуха, воздуха рабочей зоны и промышленных выбросов.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080799" y="6858000"/>
            <a:ext cx="1111202" cy="220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800"/>
              </a:lnSpc>
              <a:buClr>
                <a:schemeClr val="accent1"/>
              </a:buClr>
              <a:buSzPct val="100000"/>
            </a:pPr>
            <a:r>
              <a:rPr lang="ru-RU" spc="-2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27.05.2021</a:t>
            </a:r>
            <a:endParaRPr lang="ru-RU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parafenildiam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113" y="4766124"/>
            <a:ext cx="2351088" cy="17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news_59763_image_900x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498" y="4584700"/>
            <a:ext cx="3849502" cy="2019300"/>
          </a:xfrm>
          <a:prstGeom prst="rect">
            <a:avLst/>
          </a:prstGeom>
        </p:spPr>
      </p:pic>
      <p:pic>
        <p:nvPicPr>
          <p:cNvPr id="60" name="Рисунок 59" descr="650b7ef8cd1cfa6bd5856139b0661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07374"/>
            <a:ext cx="4038600" cy="303472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91744" y="116632"/>
            <a:ext cx="662473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 </a:t>
            </a:r>
            <a:endParaRPr lang="ru-RU" sz="1800" b="1" dirty="0">
              <a:solidFill>
                <a:prstClr val="black"/>
              </a:solidFill>
            </a:endParaRPr>
          </a:p>
          <a:p>
            <a:pPr algn="ctr"/>
            <a:r>
              <a:rPr lang="ru-RU" sz="1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097817" y="4537100"/>
            <a:ext cx="1821104" cy="8656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615"/>
          <p:cNvGrpSpPr/>
          <p:nvPr/>
        </p:nvGrpSpPr>
        <p:grpSpPr>
          <a:xfrm>
            <a:off x="-3156" y="282493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69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>
                <a:solidFill>
                  <a:srgbClr val="9BBEBE"/>
                </a:solidFill>
              </a:endParaRPr>
            </a:p>
          </p:txBody>
        </p:sp>
        <p:sp>
          <p:nvSpPr>
            <p:cNvPr id="73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/>
            </a:p>
          </p:txBody>
        </p:sp>
      </p:grpSp>
      <p:pic>
        <p:nvPicPr>
          <p:cNvPr id="75" name="Picture 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5" y="33174"/>
            <a:ext cx="384692" cy="4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Прямоугольник 75"/>
          <p:cNvSpPr/>
          <p:nvPr/>
        </p:nvSpPr>
        <p:spPr>
          <a:xfrm>
            <a:off x="736600" y="97827"/>
            <a:ext cx="1127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Лабораторное и аналитическое сопровождение федерального государственного экологического надзора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Группа 83"/>
          <p:cNvGrpSpPr/>
          <p:nvPr/>
        </p:nvGrpSpPr>
        <p:grpSpPr>
          <a:xfrm>
            <a:off x="-4234" y="6684859"/>
            <a:ext cx="12226299" cy="203580"/>
            <a:chOff x="538" y="6658717"/>
            <a:chExt cx="12226299" cy="203580"/>
          </a:xfrm>
        </p:grpSpPr>
        <p:sp>
          <p:nvSpPr>
            <p:cNvPr id="78" name="Прямоугольник 77"/>
            <p:cNvSpPr/>
            <p:nvPr/>
          </p:nvSpPr>
          <p:spPr>
            <a:xfrm rot="5400000">
              <a:off x="5375338" y="1366516"/>
              <a:ext cx="14400" cy="10764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67752" y="6658717"/>
              <a:ext cx="4659085" cy="20358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r" defTabSz="914377">
                <a:lnSpc>
                  <a:spcPts val="800"/>
                </a:lnSpc>
                <a:buClr>
                  <a:schemeClr val="accent1"/>
                </a:buClr>
                <a:buSzPct val="100000"/>
              </a:pPr>
              <a:endParaRPr lang="ru-RU" sz="12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2857500" y="949495"/>
            <a:ext cx="635000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ФГБУ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«ЦЛАТИ по ЮФО»          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                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за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текущий период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2021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года на территории Северо-Кавказского федерального округа: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2444750" y="2981836"/>
            <a:ext cx="3429000" cy="11387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Проведено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9 939 лабораторных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исследований</a:t>
            </a: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6647048" y="2981837"/>
            <a:ext cx="3390900" cy="11387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Times New Roman" pitchFamily="18" charset="0"/>
              </a:rPr>
              <a:t>Выдано более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Times New Roman" pitchFamily="18" charset="0"/>
              </a:rPr>
              <a:t>118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Narrow" pitchFamily="34" charset="0"/>
                <a:cs typeface="Times New Roman" pitchFamily="18" charset="0"/>
              </a:rPr>
              <a:t>экспертных заключений</a:t>
            </a:r>
          </a:p>
        </p:txBody>
      </p:sp>
      <p:grpSp>
        <p:nvGrpSpPr>
          <p:cNvPr id="4" name="Группа 1512"/>
          <p:cNvGrpSpPr/>
          <p:nvPr/>
        </p:nvGrpSpPr>
        <p:grpSpPr>
          <a:xfrm>
            <a:off x="10154652" y="785255"/>
            <a:ext cx="1618248" cy="1691245"/>
            <a:chOff x="-207963" y="2460625"/>
            <a:chExt cx="463551" cy="600075"/>
          </a:xfrm>
          <a:solidFill>
            <a:schemeClr val="accent1">
              <a:lumMod val="75000"/>
            </a:schemeClr>
          </a:solidFill>
        </p:grpSpPr>
        <p:sp>
          <p:nvSpPr>
            <p:cNvPr id="63" name="Freeform 1256"/>
            <p:cNvSpPr>
              <a:spLocks noEditPoints="1"/>
            </p:cNvSpPr>
            <p:nvPr/>
          </p:nvSpPr>
          <p:spPr bwMode="auto">
            <a:xfrm>
              <a:off x="-130175" y="2555875"/>
              <a:ext cx="385763" cy="504825"/>
            </a:xfrm>
            <a:custGeom>
              <a:avLst/>
              <a:gdLst>
                <a:gd name="T0" fmla="*/ 571 w 1072"/>
                <a:gd name="T1" fmla="*/ 0 h 1400"/>
                <a:gd name="T2" fmla="*/ 562 w 1072"/>
                <a:gd name="T3" fmla="*/ 38 h 1400"/>
                <a:gd name="T4" fmla="*/ 556 w 1072"/>
                <a:gd name="T5" fmla="*/ 82 h 1400"/>
                <a:gd name="T6" fmla="*/ 555 w 1072"/>
                <a:gd name="T7" fmla="*/ 91 h 1400"/>
                <a:gd name="T8" fmla="*/ 536 w 1072"/>
                <a:gd name="T9" fmla="*/ 141 h 1400"/>
                <a:gd name="T10" fmla="*/ 535 w 1072"/>
                <a:gd name="T11" fmla="*/ 171 h 1400"/>
                <a:gd name="T12" fmla="*/ 512 w 1072"/>
                <a:gd name="T13" fmla="*/ 184 h 1400"/>
                <a:gd name="T14" fmla="*/ 501 w 1072"/>
                <a:gd name="T15" fmla="*/ 209 h 1400"/>
                <a:gd name="T16" fmla="*/ 475 w 1072"/>
                <a:gd name="T17" fmla="*/ 231 h 1400"/>
                <a:gd name="T18" fmla="*/ 448 w 1072"/>
                <a:gd name="T19" fmla="*/ 255 h 1400"/>
                <a:gd name="T20" fmla="*/ 440 w 1072"/>
                <a:gd name="T21" fmla="*/ 261 h 1400"/>
                <a:gd name="T22" fmla="*/ 448 w 1072"/>
                <a:gd name="T23" fmla="*/ 267 h 1400"/>
                <a:gd name="T24" fmla="*/ 431 w 1072"/>
                <a:gd name="T25" fmla="*/ 276 h 1400"/>
                <a:gd name="T26" fmla="*/ 393 w 1072"/>
                <a:gd name="T27" fmla="*/ 278 h 1400"/>
                <a:gd name="T28" fmla="*/ 373 w 1072"/>
                <a:gd name="T29" fmla="*/ 296 h 1400"/>
                <a:gd name="T30" fmla="*/ 359 w 1072"/>
                <a:gd name="T31" fmla="*/ 300 h 1400"/>
                <a:gd name="T32" fmla="*/ 338 w 1072"/>
                <a:gd name="T33" fmla="*/ 349 h 1400"/>
                <a:gd name="T34" fmla="*/ 373 w 1072"/>
                <a:gd name="T35" fmla="*/ 434 h 1400"/>
                <a:gd name="T36" fmla="*/ 380 w 1072"/>
                <a:gd name="T37" fmla="*/ 469 h 1400"/>
                <a:gd name="T38" fmla="*/ 291 w 1072"/>
                <a:gd name="T39" fmla="*/ 567 h 1400"/>
                <a:gd name="T40" fmla="*/ 252 w 1072"/>
                <a:gd name="T41" fmla="*/ 553 h 1400"/>
                <a:gd name="T42" fmla="*/ 175 w 1072"/>
                <a:gd name="T43" fmla="*/ 571 h 1400"/>
                <a:gd name="T44" fmla="*/ 129 w 1072"/>
                <a:gd name="T45" fmla="*/ 571 h 1400"/>
                <a:gd name="T46" fmla="*/ 52 w 1072"/>
                <a:gd name="T47" fmla="*/ 553 h 1400"/>
                <a:gd name="T48" fmla="*/ 12 w 1072"/>
                <a:gd name="T49" fmla="*/ 567 h 1400"/>
                <a:gd name="T50" fmla="*/ 0 w 1072"/>
                <a:gd name="T51" fmla="*/ 858 h 1400"/>
                <a:gd name="T52" fmla="*/ 95 w 1072"/>
                <a:gd name="T53" fmla="*/ 1400 h 1400"/>
                <a:gd name="T54" fmla="*/ 976 w 1072"/>
                <a:gd name="T55" fmla="*/ 1400 h 1400"/>
                <a:gd name="T56" fmla="*/ 1039 w 1072"/>
                <a:gd name="T57" fmla="*/ 1376 h 1400"/>
                <a:gd name="T58" fmla="*/ 1072 w 1072"/>
                <a:gd name="T59" fmla="*/ 1303 h 1400"/>
                <a:gd name="T60" fmla="*/ 1072 w 1072"/>
                <a:gd name="T61" fmla="*/ 977 h 1400"/>
                <a:gd name="T62" fmla="*/ 1072 w 1072"/>
                <a:gd name="T63" fmla="*/ 361 h 1400"/>
                <a:gd name="T64" fmla="*/ 976 w 1072"/>
                <a:gd name="T65" fmla="*/ 0 h 1400"/>
                <a:gd name="T66" fmla="*/ 493 w 1072"/>
                <a:gd name="T67" fmla="*/ 340 h 1400"/>
                <a:gd name="T68" fmla="*/ 925 w 1072"/>
                <a:gd name="T69" fmla="*/ 406 h 1400"/>
                <a:gd name="T70" fmla="*/ 493 w 1072"/>
                <a:gd name="T71" fmla="*/ 340 h 1400"/>
                <a:gd name="T72" fmla="*/ 942 w 1072"/>
                <a:gd name="T73" fmla="*/ 1236 h 1400"/>
                <a:gd name="T74" fmla="*/ 129 w 1072"/>
                <a:gd name="T75" fmla="*/ 1170 h 1400"/>
                <a:gd name="T76" fmla="*/ 942 w 1072"/>
                <a:gd name="T77" fmla="*/ 1236 h 1400"/>
                <a:gd name="T78" fmla="*/ 942 w 1072"/>
                <a:gd name="T79" fmla="*/ 1064 h 1400"/>
                <a:gd name="T80" fmla="*/ 129 w 1072"/>
                <a:gd name="T81" fmla="*/ 998 h 1400"/>
                <a:gd name="T82" fmla="*/ 942 w 1072"/>
                <a:gd name="T83" fmla="*/ 1064 h 1400"/>
                <a:gd name="T84" fmla="*/ 942 w 1072"/>
                <a:gd name="T85" fmla="*/ 892 h 1400"/>
                <a:gd name="T86" fmla="*/ 129 w 1072"/>
                <a:gd name="T87" fmla="*/ 826 h 1400"/>
                <a:gd name="T88" fmla="*/ 942 w 1072"/>
                <a:gd name="T89" fmla="*/ 892 h 1400"/>
                <a:gd name="T90" fmla="*/ 942 w 1072"/>
                <a:gd name="T91" fmla="*/ 720 h 1400"/>
                <a:gd name="T92" fmla="*/ 129 w 1072"/>
                <a:gd name="T93" fmla="*/ 654 h 1400"/>
                <a:gd name="T94" fmla="*/ 942 w 1072"/>
                <a:gd name="T95" fmla="*/ 72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2" h="1400">
                  <a:moveTo>
                    <a:pt x="976" y="0"/>
                  </a:moveTo>
                  <a:lnTo>
                    <a:pt x="571" y="0"/>
                  </a:lnTo>
                  <a:lnTo>
                    <a:pt x="568" y="18"/>
                  </a:lnTo>
                  <a:cubicBezTo>
                    <a:pt x="568" y="25"/>
                    <a:pt x="566" y="32"/>
                    <a:pt x="562" y="38"/>
                  </a:cubicBezTo>
                  <a:cubicBezTo>
                    <a:pt x="561" y="40"/>
                    <a:pt x="559" y="42"/>
                    <a:pt x="558" y="45"/>
                  </a:cubicBezTo>
                  <a:cubicBezTo>
                    <a:pt x="563" y="56"/>
                    <a:pt x="563" y="70"/>
                    <a:pt x="556" y="82"/>
                  </a:cubicBezTo>
                  <a:cubicBezTo>
                    <a:pt x="555" y="84"/>
                    <a:pt x="553" y="86"/>
                    <a:pt x="552" y="87"/>
                  </a:cubicBezTo>
                  <a:lnTo>
                    <a:pt x="555" y="91"/>
                  </a:lnTo>
                  <a:lnTo>
                    <a:pt x="555" y="104"/>
                  </a:lnTo>
                  <a:cubicBezTo>
                    <a:pt x="555" y="120"/>
                    <a:pt x="547" y="132"/>
                    <a:pt x="536" y="141"/>
                  </a:cubicBezTo>
                  <a:cubicBezTo>
                    <a:pt x="536" y="145"/>
                    <a:pt x="537" y="149"/>
                    <a:pt x="536" y="153"/>
                  </a:cubicBezTo>
                  <a:lnTo>
                    <a:pt x="535" y="171"/>
                  </a:lnTo>
                  <a:lnTo>
                    <a:pt x="519" y="180"/>
                  </a:lnTo>
                  <a:cubicBezTo>
                    <a:pt x="517" y="181"/>
                    <a:pt x="515" y="183"/>
                    <a:pt x="512" y="184"/>
                  </a:cubicBezTo>
                  <a:cubicBezTo>
                    <a:pt x="512" y="190"/>
                    <a:pt x="510" y="195"/>
                    <a:pt x="507" y="200"/>
                  </a:cubicBezTo>
                  <a:lnTo>
                    <a:pt x="501" y="209"/>
                  </a:lnTo>
                  <a:cubicBezTo>
                    <a:pt x="497" y="214"/>
                    <a:pt x="489" y="221"/>
                    <a:pt x="477" y="224"/>
                  </a:cubicBezTo>
                  <a:cubicBezTo>
                    <a:pt x="476" y="226"/>
                    <a:pt x="476" y="228"/>
                    <a:pt x="475" y="231"/>
                  </a:cubicBezTo>
                  <a:lnTo>
                    <a:pt x="469" y="251"/>
                  </a:lnTo>
                  <a:lnTo>
                    <a:pt x="448" y="255"/>
                  </a:lnTo>
                  <a:cubicBezTo>
                    <a:pt x="446" y="255"/>
                    <a:pt x="444" y="255"/>
                    <a:pt x="443" y="256"/>
                  </a:cubicBezTo>
                  <a:cubicBezTo>
                    <a:pt x="442" y="257"/>
                    <a:pt x="441" y="259"/>
                    <a:pt x="440" y="261"/>
                  </a:cubicBezTo>
                  <a:lnTo>
                    <a:pt x="438" y="264"/>
                  </a:lnTo>
                  <a:lnTo>
                    <a:pt x="448" y="267"/>
                  </a:lnTo>
                  <a:lnTo>
                    <a:pt x="436" y="269"/>
                  </a:lnTo>
                  <a:lnTo>
                    <a:pt x="431" y="276"/>
                  </a:lnTo>
                  <a:lnTo>
                    <a:pt x="406" y="279"/>
                  </a:lnTo>
                  <a:cubicBezTo>
                    <a:pt x="401" y="279"/>
                    <a:pt x="397" y="278"/>
                    <a:pt x="393" y="278"/>
                  </a:cubicBezTo>
                  <a:cubicBezTo>
                    <a:pt x="391" y="280"/>
                    <a:pt x="388" y="283"/>
                    <a:pt x="386" y="285"/>
                  </a:cubicBezTo>
                  <a:lnTo>
                    <a:pt x="373" y="296"/>
                  </a:lnTo>
                  <a:lnTo>
                    <a:pt x="360" y="294"/>
                  </a:lnTo>
                  <a:cubicBezTo>
                    <a:pt x="360" y="296"/>
                    <a:pt x="359" y="298"/>
                    <a:pt x="359" y="300"/>
                  </a:cubicBezTo>
                  <a:lnTo>
                    <a:pt x="365" y="299"/>
                  </a:lnTo>
                  <a:lnTo>
                    <a:pt x="338" y="349"/>
                  </a:lnTo>
                  <a:lnTo>
                    <a:pt x="342" y="352"/>
                  </a:lnTo>
                  <a:cubicBezTo>
                    <a:pt x="371" y="369"/>
                    <a:pt x="381" y="408"/>
                    <a:pt x="37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79" y="449"/>
                    <a:pt x="380" y="462"/>
                    <a:pt x="380" y="469"/>
                  </a:cubicBezTo>
                  <a:cubicBezTo>
                    <a:pt x="380" y="496"/>
                    <a:pt x="366" y="522"/>
                    <a:pt x="341" y="537"/>
                  </a:cubicBezTo>
                  <a:lnTo>
                    <a:pt x="291" y="567"/>
                  </a:lnTo>
                  <a:lnTo>
                    <a:pt x="288" y="554"/>
                  </a:lnTo>
                  <a:cubicBezTo>
                    <a:pt x="273" y="558"/>
                    <a:pt x="262" y="556"/>
                    <a:pt x="252" y="553"/>
                  </a:cubicBezTo>
                  <a:cubicBezTo>
                    <a:pt x="236" y="563"/>
                    <a:pt x="215" y="566"/>
                    <a:pt x="195" y="561"/>
                  </a:cubicBezTo>
                  <a:cubicBezTo>
                    <a:pt x="189" y="566"/>
                    <a:pt x="182" y="569"/>
                    <a:pt x="175" y="571"/>
                  </a:cubicBezTo>
                  <a:cubicBezTo>
                    <a:pt x="169" y="573"/>
                    <a:pt x="161" y="574"/>
                    <a:pt x="152" y="574"/>
                  </a:cubicBezTo>
                  <a:cubicBezTo>
                    <a:pt x="143" y="574"/>
                    <a:pt x="135" y="573"/>
                    <a:pt x="129" y="571"/>
                  </a:cubicBezTo>
                  <a:cubicBezTo>
                    <a:pt x="122" y="569"/>
                    <a:pt x="115" y="566"/>
                    <a:pt x="108" y="561"/>
                  </a:cubicBezTo>
                  <a:cubicBezTo>
                    <a:pt x="89" y="566"/>
                    <a:pt x="69" y="563"/>
                    <a:pt x="52" y="553"/>
                  </a:cubicBezTo>
                  <a:cubicBezTo>
                    <a:pt x="41" y="556"/>
                    <a:pt x="28" y="557"/>
                    <a:pt x="15" y="554"/>
                  </a:cubicBezTo>
                  <a:lnTo>
                    <a:pt x="12" y="567"/>
                  </a:lnTo>
                  <a:lnTo>
                    <a:pt x="0" y="559"/>
                  </a:lnTo>
                  <a:lnTo>
                    <a:pt x="0" y="858"/>
                  </a:lnTo>
                  <a:lnTo>
                    <a:pt x="0" y="1303"/>
                  </a:lnTo>
                  <a:cubicBezTo>
                    <a:pt x="0" y="1357"/>
                    <a:pt x="43" y="1400"/>
                    <a:pt x="95" y="1400"/>
                  </a:cubicBezTo>
                  <a:lnTo>
                    <a:pt x="620" y="1400"/>
                  </a:lnTo>
                  <a:lnTo>
                    <a:pt x="976" y="1400"/>
                  </a:lnTo>
                  <a:lnTo>
                    <a:pt x="976" y="1400"/>
                  </a:lnTo>
                  <a:cubicBezTo>
                    <a:pt x="1000" y="1400"/>
                    <a:pt x="1022" y="1391"/>
                    <a:pt x="1039" y="1376"/>
                  </a:cubicBezTo>
                  <a:cubicBezTo>
                    <a:pt x="1059" y="1359"/>
                    <a:pt x="1072" y="1332"/>
                    <a:pt x="1072" y="1303"/>
                  </a:cubicBezTo>
                  <a:lnTo>
                    <a:pt x="1072" y="1303"/>
                  </a:lnTo>
                  <a:lnTo>
                    <a:pt x="1072" y="1278"/>
                  </a:lnTo>
                  <a:lnTo>
                    <a:pt x="1072" y="977"/>
                  </a:lnTo>
                  <a:lnTo>
                    <a:pt x="1072" y="387"/>
                  </a:lnTo>
                  <a:lnTo>
                    <a:pt x="1072" y="361"/>
                  </a:lnTo>
                  <a:lnTo>
                    <a:pt x="1072" y="97"/>
                  </a:lnTo>
                  <a:cubicBezTo>
                    <a:pt x="1072" y="44"/>
                    <a:pt x="1029" y="0"/>
                    <a:pt x="976" y="0"/>
                  </a:cubicBezTo>
                  <a:close/>
                  <a:moveTo>
                    <a:pt x="493" y="340"/>
                  </a:moveTo>
                  <a:lnTo>
                    <a:pt x="493" y="340"/>
                  </a:lnTo>
                  <a:lnTo>
                    <a:pt x="925" y="340"/>
                  </a:lnTo>
                  <a:lnTo>
                    <a:pt x="925" y="406"/>
                  </a:lnTo>
                  <a:lnTo>
                    <a:pt x="493" y="406"/>
                  </a:lnTo>
                  <a:lnTo>
                    <a:pt x="493" y="340"/>
                  </a:lnTo>
                  <a:close/>
                  <a:moveTo>
                    <a:pt x="942" y="1236"/>
                  </a:moveTo>
                  <a:lnTo>
                    <a:pt x="942" y="1236"/>
                  </a:lnTo>
                  <a:lnTo>
                    <a:pt x="129" y="1236"/>
                  </a:lnTo>
                  <a:lnTo>
                    <a:pt x="129" y="1170"/>
                  </a:lnTo>
                  <a:lnTo>
                    <a:pt x="942" y="1170"/>
                  </a:lnTo>
                  <a:lnTo>
                    <a:pt x="942" y="1236"/>
                  </a:lnTo>
                  <a:close/>
                  <a:moveTo>
                    <a:pt x="942" y="1064"/>
                  </a:moveTo>
                  <a:lnTo>
                    <a:pt x="942" y="1064"/>
                  </a:lnTo>
                  <a:lnTo>
                    <a:pt x="129" y="1064"/>
                  </a:lnTo>
                  <a:lnTo>
                    <a:pt x="129" y="998"/>
                  </a:lnTo>
                  <a:lnTo>
                    <a:pt x="942" y="998"/>
                  </a:lnTo>
                  <a:lnTo>
                    <a:pt x="942" y="1064"/>
                  </a:lnTo>
                  <a:close/>
                  <a:moveTo>
                    <a:pt x="942" y="892"/>
                  </a:moveTo>
                  <a:lnTo>
                    <a:pt x="942" y="892"/>
                  </a:lnTo>
                  <a:lnTo>
                    <a:pt x="129" y="892"/>
                  </a:lnTo>
                  <a:lnTo>
                    <a:pt x="129" y="826"/>
                  </a:lnTo>
                  <a:lnTo>
                    <a:pt x="942" y="826"/>
                  </a:lnTo>
                  <a:lnTo>
                    <a:pt x="942" y="892"/>
                  </a:lnTo>
                  <a:close/>
                  <a:moveTo>
                    <a:pt x="942" y="720"/>
                  </a:moveTo>
                  <a:lnTo>
                    <a:pt x="942" y="720"/>
                  </a:lnTo>
                  <a:lnTo>
                    <a:pt x="129" y="720"/>
                  </a:lnTo>
                  <a:lnTo>
                    <a:pt x="129" y="654"/>
                  </a:lnTo>
                  <a:lnTo>
                    <a:pt x="942" y="654"/>
                  </a:lnTo>
                  <a:lnTo>
                    <a:pt x="942" y="7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1257"/>
            <p:cNvSpPr>
              <a:spLocks noEditPoints="1"/>
            </p:cNvSpPr>
            <p:nvPr/>
          </p:nvSpPr>
          <p:spPr bwMode="auto">
            <a:xfrm>
              <a:off x="-207963" y="2460625"/>
              <a:ext cx="274638" cy="295275"/>
            </a:xfrm>
            <a:custGeom>
              <a:avLst/>
              <a:gdLst>
                <a:gd name="T0" fmla="*/ 287 w 762"/>
                <a:gd name="T1" fmla="*/ 792 h 821"/>
                <a:gd name="T2" fmla="*/ 416 w 762"/>
                <a:gd name="T3" fmla="*/ 802 h 821"/>
                <a:gd name="T4" fmla="*/ 529 w 762"/>
                <a:gd name="T5" fmla="*/ 785 h 821"/>
                <a:gd name="T6" fmla="*/ 557 w 762"/>
                <a:gd name="T7" fmla="*/ 719 h 821"/>
                <a:gd name="T8" fmla="*/ 506 w 762"/>
                <a:gd name="T9" fmla="*/ 666 h 821"/>
                <a:gd name="T10" fmla="*/ 477 w 762"/>
                <a:gd name="T11" fmla="*/ 630 h 821"/>
                <a:gd name="T12" fmla="*/ 520 w 762"/>
                <a:gd name="T13" fmla="*/ 599 h 821"/>
                <a:gd name="T14" fmla="*/ 531 w 762"/>
                <a:gd name="T15" fmla="*/ 590 h 821"/>
                <a:gd name="T16" fmla="*/ 533 w 762"/>
                <a:gd name="T17" fmla="*/ 587 h 821"/>
                <a:gd name="T18" fmla="*/ 551 w 762"/>
                <a:gd name="T19" fmla="*/ 575 h 821"/>
                <a:gd name="T20" fmla="*/ 548 w 762"/>
                <a:gd name="T21" fmla="*/ 536 h 821"/>
                <a:gd name="T22" fmla="*/ 611 w 762"/>
                <a:gd name="T23" fmla="*/ 515 h 821"/>
                <a:gd name="T24" fmla="*/ 705 w 762"/>
                <a:gd name="T25" fmla="*/ 467 h 821"/>
                <a:gd name="T26" fmla="*/ 754 w 762"/>
                <a:gd name="T27" fmla="*/ 342 h 821"/>
                <a:gd name="T28" fmla="*/ 720 w 762"/>
                <a:gd name="T29" fmla="*/ 251 h 821"/>
                <a:gd name="T30" fmla="*/ 699 w 762"/>
                <a:gd name="T31" fmla="*/ 128 h 821"/>
                <a:gd name="T32" fmla="*/ 523 w 762"/>
                <a:gd name="T33" fmla="*/ 335 h 821"/>
                <a:gd name="T34" fmla="*/ 467 w 762"/>
                <a:gd name="T35" fmla="*/ 344 h 821"/>
                <a:gd name="T36" fmla="*/ 492 w 762"/>
                <a:gd name="T37" fmla="*/ 248 h 821"/>
                <a:gd name="T38" fmla="*/ 561 w 762"/>
                <a:gd name="T39" fmla="*/ 243 h 821"/>
                <a:gd name="T40" fmla="*/ 537 w 762"/>
                <a:gd name="T41" fmla="*/ 182 h 821"/>
                <a:gd name="T42" fmla="*/ 594 w 762"/>
                <a:gd name="T43" fmla="*/ 170 h 821"/>
                <a:gd name="T44" fmla="*/ 641 w 762"/>
                <a:gd name="T45" fmla="*/ 186 h 821"/>
                <a:gd name="T46" fmla="*/ 570 w 762"/>
                <a:gd name="T47" fmla="*/ 88 h 821"/>
                <a:gd name="T48" fmla="*/ 513 w 762"/>
                <a:gd name="T49" fmla="*/ 131 h 821"/>
                <a:gd name="T50" fmla="*/ 510 w 762"/>
                <a:gd name="T51" fmla="*/ 89 h 821"/>
                <a:gd name="T52" fmla="*/ 496 w 762"/>
                <a:gd name="T53" fmla="*/ 130 h 821"/>
                <a:gd name="T54" fmla="*/ 431 w 762"/>
                <a:gd name="T55" fmla="*/ 114 h 821"/>
                <a:gd name="T56" fmla="*/ 400 w 762"/>
                <a:gd name="T57" fmla="*/ 8 h 821"/>
                <a:gd name="T58" fmla="*/ 361 w 762"/>
                <a:gd name="T59" fmla="*/ 8 h 821"/>
                <a:gd name="T60" fmla="*/ 331 w 762"/>
                <a:gd name="T61" fmla="*/ 113 h 821"/>
                <a:gd name="T62" fmla="*/ 266 w 762"/>
                <a:gd name="T63" fmla="*/ 129 h 821"/>
                <a:gd name="T64" fmla="*/ 252 w 762"/>
                <a:gd name="T65" fmla="*/ 88 h 821"/>
                <a:gd name="T66" fmla="*/ 249 w 762"/>
                <a:gd name="T67" fmla="*/ 130 h 821"/>
                <a:gd name="T68" fmla="*/ 192 w 762"/>
                <a:gd name="T69" fmla="*/ 87 h 821"/>
                <a:gd name="T70" fmla="*/ 121 w 762"/>
                <a:gd name="T71" fmla="*/ 185 h 821"/>
                <a:gd name="T72" fmla="*/ 167 w 762"/>
                <a:gd name="T73" fmla="*/ 170 h 821"/>
                <a:gd name="T74" fmla="*/ 224 w 762"/>
                <a:gd name="T75" fmla="*/ 181 h 821"/>
                <a:gd name="T76" fmla="*/ 200 w 762"/>
                <a:gd name="T77" fmla="*/ 242 h 821"/>
                <a:gd name="T78" fmla="*/ 270 w 762"/>
                <a:gd name="T79" fmla="*/ 247 h 821"/>
                <a:gd name="T80" fmla="*/ 278 w 762"/>
                <a:gd name="T81" fmla="*/ 323 h 821"/>
                <a:gd name="T82" fmla="*/ 260 w 762"/>
                <a:gd name="T83" fmla="*/ 361 h 821"/>
                <a:gd name="T84" fmla="*/ 135 w 762"/>
                <a:gd name="T85" fmla="*/ 223 h 821"/>
                <a:gd name="T86" fmla="*/ 22 w 762"/>
                <a:gd name="T87" fmla="*/ 198 h 821"/>
                <a:gd name="T88" fmla="*/ 1 w 762"/>
                <a:gd name="T89" fmla="*/ 301 h 821"/>
                <a:gd name="T90" fmla="*/ 32 w 762"/>
                <a:gd name="T91" fmla="*/ 431 h 821"/>
                <a:gd name="T92" fmla="*/ 128 w 762"/>
                <a:gd name="T93" fmla="*/ 483 h 821"/>
                <a:gd name="T94" fmla="*/ 215 w 762"/>
                <a:gd name="T95" fmla="*/ 529 h 821"/>
                <a:gd name="T96" fmla="*/ 211 w 762"/>
                <a:gd name="T97" fmla="*/ 560 h 821"/>
                <a:gd name="T98" fmla="*/ 225 w 762"/>
                <a:gd name="T99" fmla="*/ 584 h 821"/>
                <a:gd name="T100" fmla="*/ 230 w 762"/>
                <a:gd name="T101" fmla="*/ 589 h 821"/>
                <a:gd name="T102" fmla="*/ 238 w 762"/>
                <a:gd name="T103" fmla="*/ 598 h 821"/>
                <a:gd name="T104" fmla="*/ 290 w 762"/>
                <a:gd name="T105" fmla="*/ 626 h 821"/>
                <a:gd name="T106" fmla="*/ 239 w 762"/>
                <a:gd name="T107" fmla="*/ 641 h 821"/>
                <a:gd name="T108" fmla="*/ 208 w 762"/>
                <a:gd name="T109" fmla="*/ 663 h 821"/>
                <a:gd name="T110" fmla="*/ 533 w 762"/>
                <a:gd name="T111" fmla="*/ 582 h 821"/>
                <a:gd name="T112" fmla="*/ 503 w 762"/>
                <a:gd name="T113" fmla="*/ 579 h 821"/>
                <a:gd name="T114" fmla="*/ 503 w 762"/>
                <a:gd name="T115" fmla="*/ 579 h 821"/>
                <a:gd name="T116" fmla="*/ 437 w 762"/>
                <a:gd name="T117" fmla="*/ 189 h 821"/>
                <a:gd name="T118" fmla="*/ 381 w 762"/>
                <a:gd name="T119" fmla="*/ 295 h 821"/>
                <a:gd name="T120" fmla="*/ 349 w 762"/>
                <a:gd name="T121" fmla="*/ 170 h 821"/>
                <a:gd name="T122" fmla="*/ 228 w 762"/>
                <a:gd name="T123" fmla="*/ 582 h 821"/>
                <a:gd name="T124" fmla="*/ 262 w 762"/>
                <a:gd name="T125" fmla="*/ 586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" h="821">
                  <a:moveTo>
                    <a:pt x="219" y="784"/>
                  </a:moveTo>
                  <a:cubicBezTo>
                    <a:pt x="221" y="775"/>
                    <a:pt x="223" y="769"/>
                    <a:pt x="226" y="765"/>
                  </a:cubicBezTo>
                  <a:cubicBezTo>
                    <a:pt x="226" y="771"/>
                    <a:pt x="228" y="778"/>
                    <a:pt x="232" y="785"/>
                  </a:cubicBezTo>
                  <a:lnTo>
                    <a:pt x="232" y="785"/>
                  </a:lnTo>
                  <a:cubicBezTo>
                    <a:pt x="241" y="796"/>
                    <a:pt x="251" y="802"/>
                    <a:pt x="260" y="802"/>
                  </a:cubicBezTo>
                  <a:cubicBezTo>
                    <a:pt x="270" y="802"/>
                    <a:pt x="278" y="797"/>
                    <a:pt x="286" y="793"/>
                  </a:cubicBezTo>
                  <a:cubicBezTo>
                    <a:pt x="286" y="793"/>
                    <a:pt x="286" y="793"/>
                    <a:pt x="287" y="792"/>
                  </a:cubicBezTo>
                  <a:cubicBezTo>
                    <a:pt x="287" y="793"/>
                    <a:pt x="287" y="793"/>
                    <a:pt x="287" y="793"/>
                  </a:cubicBezTo>
                  <a:cubicBezTo>
                    <a:pt x="296" y="804"/>
                    <a:pt x="307" y="810"/>
                    <a:pt x="320" y="810"/>
                  </a:cubicBezTo>
                  <a:lnTo>
                    <a:pt x="320" y="810"/>
                  </a:lnTo>
                  <a:cubicBezTo>
                    <a:pt x="329" y="810"/>
                    <a:pt x="338" y="806"/>
                    <a:pt x="346" y="802"/>
                  </a:cubicBezTo>
                  <a:cubicBezTo>
                    <a:pt x="351" y="809"/>
                    <a:pt x="358" y="816"/>
                    <a:pt x="369" y="819"/>
                  </a:cubicBezTo>
                  <a:cubicBezTo>
                    <a:pt x="374" y="821"/>
                    <a:pt x="388" y="821"/>
                    <a:pt x="393" y="819"/>
                  </a:cubicBezTo>
                  <a:cubicBezTo>
                    <a:pt x="404" y="816"/>
                    <a:pt x="411" y="809"/>
                    <a:pt x="416" y="802"/>
                  </a:cubicBezTo>
                  <a:cubicBezTo>
                    <a:pt x="423" y="806"/>
                    <a:pt x="432" y="810"/>
                    <a:pt x="442" y="810"/>
                  </a:cubicBezTo>
                  <a:lnTo>
                    <a:pt x="442" y="810"/>
                  </a:lnTo>
                  <a:cubicBezTo>
                    <a:pt x="455" y="810"/>
                    <a:pt x="466" y="804"/>
                    <a:pt x="475" y="793"/>
                  </a:cubicBezTo>
                  <a:cubicBezTo>
                    <a:pt x="475" y="793"/>
                    <a:pt x="475" y="793"/>
                    <a:pt x="475" y="792"/>
                  </a:cubicBezTo>
                  <a:cubicBezTo>
                    <a:pt x="475" y="793"/>
                    <a:pt x="476" y="793"/>
                    <a:pt x="476" y="793"/>
                  </a:cubicBezTo>
                  <a:cubicBezTo>
                    <a:pt x="484" y="797"/>
                    <a:pt x="492" y="802"/>
                    <a:pt x="501" y="802"/>
                  </a:cubicBezTo>
                  <a:cubicBezTo>
                    <a:pt x="511" y="802"/>
                    <a:pt x="520" y="796"/>
                    <a:pt x="529" y="785"/>
                  </a:cubicBezTo>
                  <a:lnTo>
                    <a:pt x="530" y="785"/>
                  </a:lnTo>
                  <a:cubicBezTo>
                    <a:pt x="534" y="778"/>
                    <a:pt x="535" y="771"/>
                    <a:pt x="536" y="765"/>
                  </a:cubicBezTo>
                  <a:cubicBezTo>
                    <a:pt x="538" y="769"/>
                    <a:pt x="541" y="775"/>
                    <a:pt x="543" y="784"/>
                  </a:cubicBezTo>
                  <a:lnTo>
                    <a:pt x="545" y="793"/>
                  </a:lnTo>
                  <a:lnTo>
                    <a:pt x="552" y="788"/>
                  </a:lnTo>
                  <a:cubicBezTo>
                    <a:pt x="566" y="780"/>
                    <a:pt x="574" y="766"/>
                    <a:pt x="574" y="751"/>
                  </a:cubicBezTo>
                  <a:cubicBezTo>
                    <a:pt x="573" y="735"/>
                    <a:pt x="569" y="726"/>
                    <a:pt x="557" y="719"/>
                  </a:cubicBezTo>
                  <a:cubicBezTo>
                    <a:pt x="561" y="716"/>
                    <a:pt x="565" y="712"/>
                    <a:pt x="568" y="704"/>
                  </a:cubicBezTo>
                  <a:cubicBezTo>
                    <a:pt x="572" y="692"/>
                    <a:pt x="566" y="671"/>
                    <a:pt x="553" y="663"/>
                  </a:cubicBezTo>
                  <a:lnTo>
                    <a:pt x="544" y="658"/>
                  </a:lnTo>
                  <a:lnTo>
                    <a:pt x="544" y="669"/>
                  </a:lnTo>
                  <a:cubicBezTo>
                    <a:pt x="545" y="677"/>
                    <a:pt x="542" y="682"/>
                    <a:pt x="537" y="684"/>
                  </a:cubicBezTo>
                  <a:cubicBezTo>
                    <a:pt x="536" y="684"/>
                    <a:pt x="535" y="684"/>
                    <a:pt x="534" y="684"/>
                  </a:cubicBezTo>
                  <a:cubicBezTo>
                    <a:pt x="527" y="684"/>
                    <a:pt x="517" y="676"/>
                    <a:pt x="506" y="666"/>
                  </a:cubicBezTo>
                  <a:cubicBezTo>
                    <a:pt x="504" y="665"/>
                    <a:pt x="502" y="663"/>
                    <a:pt x="500" y="661"/>
                  </a:cubicBezTo>
                  <a:cubicBezTo>
                    <a:pt x="512" y="656"/>
                    <a:pt x="519" y="646"/>
                    <a:pt x="522" y="641"/>
                  </a:cubicBezTo>
                  <a:lnTo>
                    <a:pt x="528" y="629"/>
                  </a:lnTo>
                  <a:lnTo>
                    <a:pt x="516" y="632"/>
                  </a:lnTo>
                  <a:cubicBezTo>
                    <a:pt x="510" y="633"/>
                    <a:pt x="501" y="635"/>
                    <a:pt x="493" y="635"/>
                  </a:cubicBezTo>
                  <a:cubicBezTo>
                    <a:pt x="486" y="635"/>
                    <a:pt x="481" y="634"/>
                    <a:pt x="478" y="631"/>
                  </a:cubicBezTo>
                  <a:lnTo>
                    <a:pt x="477" y="630"/>
                  </a:lnTo>
                  <a:lnTo>
                    <a:pt x="477" y="630"/>
                  </a:lnTo>
                  <a:cubicBezTo>
                    <a:pt x="475" y="629"/>
                    <a:pt x="473" y="628"/>
                    <a:pt x="471" y="626"/>
                  </a:cubicBezTo>
                  <a:cubicBezTo>
                    <a:pt x="480" y="615"/>
                    <a:pt x="488" y="604"/>
                    <a:pt x="495" y="592"/>
                  </a:cubicBezTo>
                  <a:lnTo>
                    <a:pt x="497" y="593"/>
                  </a:lnTo>
                  <a:cubicBezTo>
                    <a:pt x="500" y="597"/>
                    <a:pt x="504" y="598"/>
                    <a:pt x="508" y="598"/>
                  </a:cubicBezTo>
                  <a:cubicBezTo>
                    <a:pt x="510" y="598"/>
                    <a:pt x="511" y="598"/>
                    <a:pt x="513" y="597"/>
                  </a:cubicBezTo>
                  <a:cubicBezTo>
                    <a:pt x="516" y="599"/>
                    <a:pt x="518" y="599"/>
                    <a:pt x="520" y="599"/>
                  </a:cubicBezTo>
                  <a:cubicBezTo>
                    <a:pt x="521" y="599"/>
                    <a:pt x="521" y="599"/>
                    <a:pt x="521" y="599"/>
                  </a:cubicBezTo>
                  <a:cubicBezTo>
                    <a:pt x="522" y="599"/>
                    <a:pt x="523" y="598"/>
                    <a:pt x="523" y="598"/>
                  </a:cubicBezTo>
                  <a:lnTo>
                    <a:pt x="524" y="598"/>
                  </a:lnTo>
                  <a:cubicBezTo>
                    <a:pt x="526" y="597"/>
                    <a:pt x="528" y="595"/>
                    <a:pt x="530" y="592"/>
                  </a:cubicBezTo>
                  <a:lnTo>
                    <a:pt x="530" y="592"/>
                  </a:lnTo>
                  <a:lnTo>
                    <a:pt x="530" y="591"/>
                  </a:lnTo>
                  <a:cubicBezTo>
                    <a:pt x="530" y="591"/>
                    <a:pt x="531" y="590"/>
                    <a:pt x="531" y="590"/>
                  </a:cubicBezTo>
                  <a:lnTo>
                    <a:pt x="531" y="590"/>
                  </a:lnTo>
                  <a:lnTo>
                    <a:pt x="531" y="589"/>
                  </a:lnTo>
                  <a:cubicBezTo>
                    <a:pt x="532" y="589"/>
                    <a:pt x="532" y="589"/>
                    <a:pt x="532" y="588"/>
                  </a:cubicBezTo>
                  <a:lnTo>
                    <a:pt x="533" y="588"/>
                  </a:lnTo>
                  <a:cubicBezTo>
                    <a:pt x="533" y="588"/>
                    <a:pt x="533" y="588"/>
                    <a:pt x="533" y="588"/>
                  </a:cubicBezTo>
                  <a:cubicBezTo>
                    <a:pt x="533" y="588"/>
                    <a:pt x="533" y="588"/>
                    <a:pt x="533" y="588"/>
                  </a:cubicBezTo>
                  <a:cubicBezTo>
                    <a:pt x="533" y="587"/>
                    <a:pt x="533" y="587"/>
                    <a:pt x="533" y="587"/>
                  </a:cubicBezTo>
                  <a:lnTo>
                    <a:pt x="536" y="587"/>
                  </a:lnTo>
                  <a:lnTo>
                    <a:pt x="537" y="584"/>
                  </a:lnTo>
                  <a:cubicBezTo>
                    <a:pt x="537" y="584"/>
                    <a:pt x="537" y="583"/>
                    <a:pt x="537" y="583"/>
                  </a:cubicBezTo>
                  <a:lnTo>
                    <a:pt x="538" y="583"/>
                  </a:lnTo>
                  <a:cubicBezTo>
                    <a:pt x="538" y="583"/>
                    <a:pt x="538" y="583"/>
                    <a:pt x="539" y="583"/>
                  </a:cubicBezTo>
                  <a:cubicBezTo>
                    <a:pt x="539" y="582"/>
                    <a:pt x="539" y="582"/>
                    <a:pt x="539" y="582"/>
                  </a:cubicBezTo>
                  <a:cubicBezTo>
                    <a:pt x="542" y="581"/>
                    <a:pt x="549" y="577"/>
                    <a:pt x="551" y="575"/>
                  </a:cubicBezTo>
                  <a:cubicBezTo>
                    <a:pt x="555" y="572"/>
                    <a:pt x="556" y="566"/>
                    <a:pt x="553" y="562"/>
                  </a:cubicBezTo>
                  <a:cubicBezTo>
                    <a:pt x="552" y="561"/>
                    <a:pt x="552" y="561"/>
                    <a:pt x="551" y="560"/>
                  </a:cubicBezTo>
                  <a:cubicBezTo>
                    <a:pt x="552" y="558"/>
                    <a:pt x="553" y="556"/>
                    <a:pt x="552" y="552"/>
                  </a:cubicBezTo>
                  <a:cubicBezTo>
                    <a:pt x="551" y="550"/>
                    <a:pt x="550" y="548"/>
                    <a:pt x="549" y="547"/>
                  </a:cubicBezTo>
                  <a:cubicBezTo>
                    <a:pt x="549" y="547"/>
                    <a:pt x="550" y="546"/>
                    <a:pt x="550" y="545"/>
                  </a:cubicBezTo>
                  <a:cubicBezTo>
                    <a:pt x="551" y="543"/>
                    <a:pt x="551" y="539"/>
                    <a:pt x="549" y="536"/>
                  </a:cubicBezTo>
                  <a:lnTo>
                    <a:pt x="548" y="536"/>
                  </a:lnTo>
                  <a:cubicBezTo>
                    <a:pt x="546" y="534"/>
                    <a:pt x="544" y="532"/>
                    <a:pt x="542" y="531"/>
                  </a:cubicBezTo>
                  <a:cubicBezTo>
                    <a:pt x="543" y="531"/>
                    <a:pt x="545" y="531"/>
                    <a:pt x="546" y="529"/>
                  </a:cubicBezTo>
                  <a:cubicBezTo>
                    <a:pt x="562" y="520"/>
                    <a:pt x="558" y="500"/>
                    <a:pt x="555" y="485"/>
                  </a:cubicBezTo>
                  <a:cubicBezTo>
                    <a:pt x="559" y="500"/>
                    <a:pt x="561" y="515"/>
                    <a:pt x="570" y="526"/>
                  </a:cubicBezTo>
                  <a:cubicBezTo>
                    <a:pt x="574" y="533"/>
                    <a:pt x="584" y="538"/>
                    <a:pt x="592" y="539"/>
                  </a:cubicBezTo>
                  <a:cubicBezTo>
                    <a:pt x="603" y="530"/>
                    <a:pt x="601" y="507"/>
                    <a:pt x="595" y="491"/>
                  </a:cubicBezTo>
                  <a:cubicBezTo>
                    <a:pt x="599" y="500"/>
                    <a:pt x="605" y="508"/>
                    <a:pt x="611" y="515"/>
                  </a:cubicBezTo>
                  <a:cubicBezTo>
                    <a:pt x="617" y="523"/>
                    <a:pt x="629" y="526"/>
                    <a:pt x="638" y="525"/>
                  </a:cubicBezTo>
                  <a:cubicBezTo>
                    <a:pt x="650" y="505"/>
                    <a:pt x="642" y="494"/>
                    <a:pt x="634" y="483"/>
                  </a:cubicBezTo>
                  <a:cubicBezTo>
                    <a:pt x="635" y="484"/>
                    <a:pt x="636" y="485"/>
                    <a:pt x="637" y="486"/>
                  </a:cubicBezTo>
                  <a:cubicBezTo>
                    <a:pt x="652" y="504"/>
                    <a:pt x="661" y="503"/>
                    <a:pt x="670" y="501"/>
                  </a:cubicBezTo>
                  <a:cubicBezTo>
                    <a:pt x="677" y="481"/>
                    <a:pt x="666" y="472"/>
                    <a:pt x="662" y="462"/>
                  </a:cubicBezTo>
                  <a:lnTo>
                    <a:pt x="674" y="470"/>
                  </a:lnTo>
                  <a:cubicBezTo>
                    <a:pt x="686" y="474"/>
                    <a:pt x="699" y="473"/>
                    <a:pt x="705" y="467"/>
                  </a:cubicBezTo>
                  <a:cubicBezTo>
                    <a:pt x="709" y="456"/>
                    <a:pt x="701" y="446"/>
                    <a:pt x="698" y="441"/>
                  </a:cubicBezTo>
                  <a:cubicBezTo>
                    <a:pt x="703" y="442"/>
                    <a:pt x="721" y="437"/>
                    <a:pt x="730" y="431"/>
                  </a:cubicBezTo>
                  <a:cubicBezTo>
                    <a:pt x="731" y="421"/>
                    <a:pt x="717" y="409"/>
                    <a:pt x="712" y="405"/>
                  </a:cubicBezTo>
                  <a:cubicBezTo>
                    <a:pt x="725" y="405"/>
                    <a:pt x="749" y="397"/>
                    <a:pt x="749" y="385"/>
                  </a:cubicBezTo>
                  <a:cubicBezTo>
                    <a:pt x="743" y="378"/>
                    <a:pt x="729" y="375"/>
                    <a:pt x="720" y="370"/>
                  </a:cubicBezTo>
                  <a:cubicBezTo>
                    <a:pt x="726" y="368"/>
                    <a:pt x="752" y="353"/>
                    <a:pt x="754" y="346"/>
                  </a:cubicBezTo>
                  <a:cubicBezTo>
                    <a:pt x="755" y="345"/>
                    <a:pt x="756" y="343"/>
                    <a:pt x="754" y="342"/>
                  </a:cubicBezTo>
                  <a:cubicBezTo>
                    <a:pt x="749" y="335"/>
                    <a:pt x="726" y="332"/>
                    <a:pt x="721" y="333"/>
                  </a:cubicBezTo>
                  <a:cubicBezTo>
                    <a:pt x="742" y="326"/>
                    <a:pt x="750" y="318"/>
                    <a:pt x="761" y="301"/>
                  </a:cubicBezTo>
                  <a:cubicBezTo>
                    <a:pt x="762" y="300"/>
                    <a:pt x="761" y="298"/>
                    <a:pt x="761" y="297"/>
                  </a:cubicBezTo>
                  <a:cubicBezTo>
                    <a:pt x="752" y="291"/>
                    <a:pt x="728" y="295"/>
                    <a:pt x="716" y="297"/>
                  </a:cubicBezTo>
                  <a:cubicBezTo>
                    <a:pt x="731" y="284"/>
                    <a:pt x="751" y="271"/>
                    <a:pt x="753" y="248"/>
                  </a:cubicBezTo>
                  <a:cubicBezTo>
                    <a:pt x="752" y="247"/>
                    <a:pt x="753" y="245"/>
                    <a:pt x="752" y="245"/>
                  </a:cubicBezTo>
                  <a:cubicBezTo>
                    <a:pt x="741" y="245"/>
                    <a:pt x="730" y="248"/>
                    <a:pt x="720" y="251"/>
                  </a:cubicBezTo>
                  <a:lnTo>
                    <a:pt x="719" y="250"/>
                  </a:lnTo>
                  <a:cubicBezTo>
                    <a:pt x="729" y="233"/>
                    <a:pt x="737" y="217"/>
                    <a:pt x="740" y="198"/>
                  </a:cubicBezTo>
                  <a:cubicBezTo>
                    <a:pt x="739" y="196"/>
                    <a:pt x="742" y="188"/>
                    <a:pt x="738" y="187"/>
                  </a:cubicBezTo>
                  <a:cubicBezTo>
                    <a:pt x="733" y="185"/>
                    <a:pt x="728" y="188"/>
                    <a:pt x="724" y="191"/>
                  </a:cubicBezTo>
                  <a:lnTo>
                    <a:pt x="693" y="216"/>
                  </a:lnTo>
                  <a:cubicBezTo>
                    <a:pt x="703" y="203"/>
                    <a:pt x="710" y="176"/>
                    <a:pt x="713" y="165"/>
                  </a:cubicBezTo>
                  <a:cubicBezTo>
                    <a:pt x="714" y="156"/>
                    <a:pt x="714" y="127"/>
                    <a:pt x="699" y="128"/>
                  </a:cubicBezTo>
                  <a:cubicBezTo>
                    <a:pt x="680" y="158"/>
                    <a:pt x="657" y="199"/>
                    <a:pt x="631" y="225"/>
                  </a:cubicBezTo>
                  <a:cubicBezTo>
                    <a:pt x="629" y="225"/>
                    <a:pt x="629" y="223"/>
                    <a:pt x="627" y="223"/>
                  </a:cubicBezTo>
                  <a:cubicBezTo>
                    <a:pt x="623" y="229"/>
                    <a:pt x="601" y="262"/>
                    <a:pt x="593" y="264"/>
                  </a:cubicBezTo>
                  <a:lnTo>
                    <a:pt x="589" y="257"/>
                  </a:lnTo>
                  <a:cubicBezTo>
                    <a:pt x="585" y="263"/>
                    <a:pt x="580" y="269"/>
                    <a:pt x="573" y="274"/>
                  </a:cubicBezTo>
                  <a:lnTo>
                    <a:pt x="539" y="305"/>
                  </a:lnTo>
                  <a:cubicBezTo>
                    <a:pt x="530" y="314"/>
                    <a:pt x="523" y="323"/>
                    <a:pt x="523" y="335"/>
                  </a:cubicBezTo>
                  <a:cubicBezTo>
                    <a:pt x="523" y="335"/>
                    <a:pt x="525" y="356"/>
                    <a:pt x="514" y="362"/>
                  </a:cubicBezTo>
                  <a:cubicBezTo>
                    <a:pt x="506" y="366"/>
                    <a:pt x="502" y="362"/>
                    <a:pt x="501" y="361"/>
                  </a:cubicBezTo>
                  <a:cubicBezTo>
                    <a:pt x="501" y="361"/>
                    <a:pt x="501" y="360"/>
                    <a:pt x="501" y="360"/>
                  </a:cubicBezTo>
                  <a:cubicBezTo>
                    <a:pt x="501" y="354"/>
                    <a:pt x="502" y="348"/>
                    <a:pt x="498" y="343"/>
                  </a:cubicBezTo>
                  <a:lnTo>
                    <a:pt x="497" y="343"/>
                  </a:lnTo>
                  <a:lnTo>
                    <a:pt x="490" y="351"/>
                  </a:lnTo>
                  <a:cubicBezTo>
                    <a:pt x="485" y="354"/>
                    <a:pt x="465" y="353"/>
                    <a:pt x="467" y="344"/>
                  </a:cubicBezTo>
                  <a:cubicBezTo>
                    <a:pt x="478" y="344"/>
                    <a:pt x="484" y="334"/>
                    <a:pt x="484" y="323"/>
                  </a:cubicBezTo>
                  <a:cubicBezTo>
                    <a:pt x="484" y="323"/>
                    <a:pt x="483" y="322"/>
                    <a:pt x="482" y="321"/>
                  </a:cubicBezTo>
                  <a:cubicBezTo>
                    <a:pt x="479" y="326"/>
                    <a:pt x="473" y="326"/>
                    <a:pt x="467" y="326"/>
                  </a:cubicBezTo>
                  <a:cubicBezTo>
                    <a:pt x="462" y="325"/>
                    <a:pt x="459" y="320"/>
                    <a:pt x="456" y="316"/>
                  </a:cubicBezTo>
                  <a:cubicBezTo>
                    <a:pt x="450" y="302"/>
                    <a:pt x="450" y="288"/>
                    <a:pt x="456" y="274"/>
                  </a:cubicBezTo>
                  <a:lnTo>
                    <a:pt x="473" y="251"/>
                  </a:lnTo>
                  <a:cubicBezTo>
                    <a:pt x="479" y="247"/>
                    <a:pt x="485" y="250"/>
                    <a:pt x="492" y="248"/>
                  </a:cubicBezTo>
                  <a:cubicBezTo>
                    <a:pt x="503" y="245"/>
                    <a:pt x="516" y="244"/>
                    <a:pt x="524" y="253"/>
                  </a:cubicBezTo>
                  <a:cubicBezTo>
                    <a:pt x="526" y="256"/>
                    <a:pt x="529" y="260"/>
                    <a:pt x="528" y="265"/>
                  </a:cubicBezTo>
                  <a:cubicBezTo>
                    <a:pt x="536" y="266"/>
                    <a:pt x="536" y="254"/>
                    <a:pt x="538" y="250"/>
                  </a:cubicBezTo>
                  <a:cubicBezTo>
                    <a:pt x="543" y="251"/>
                    <a:pt x="548" y="255"/>
                    <a:pt x="554" y="255"/>
                  </a:cubicBezTo>
                  <a:cubicBezTo>
                    <a:pt x="567" y="258"/>
                    <a:pt x="589" y="251"/>
                    <a:pt x="589" y="235"/>
                  </a:cubicBezTo>
                  <a:lnTo>
                    <a:pt x="587" y="234"/>
                  </a:lnTo>
                  <a:cubicBezTo>
                    <a:pt x="582" y="242"/>
                    <a:pt x="571" y="243"/>
                    <a:pt x="561" y="243"/>
                  </a:cubicBezTo>
                  <a:lnTo>
                    <a:pt x="547" y="238"/>
                  </a:lnTo>
                  <a:cubicBezTo>
                    <a:pt x="543" y="236"/>
                    <a:pt x="531" y="233"/>
                    <a:pt x="529" y="229"/>
                  </a:cubicBezTo>
                  <a:lnTo>
                    <a:pt x="529" y="228"/>
                  </a:lnTo>
                  <a:cubicBezTo>
                    <a:pt x="538" y="222"/>
                    <a:pt x="556" y="227"/>
                    <a:pt x="562" y="236"/>
                  </a:cubicBezTo>
                  <a:cubicBezTo>
                    <a:pt x="575" y="229"/>
                    <a:pt x="575" y="205"/>
                    <a:pt x="564" y="195"/>
                  </a:cubicBezTo>
                  <a:cubicBezTo>
                    <a:pt x="559" y="192"/>
                    <a:pt x="549" y="187"/>
                    <a:pt x="543" y="188"/>
                  </a:cubicBezTo>
                  <a:cubicBezTo>
                    <a:pt x="542" y="186"/>
                    <a:pt x="540" y="184"/>
                    <a:pt x="537" y="182"/>
                  </a:cubicBezTo>
                  <a:cubicBezTo>
                    <a:pt x="535" y="181"/>
                    <a:pt x="534" y="182"/>
                    <a:pt x="532" y="179"/>
                  </a:cubicBezTo>
                  <a:lnTo>
                    <a:pt x="532" y="178"/>
                  </a:lnTo>
                  <a:cubicBezTo>
                    <a:pt x="542" y="175"/>
                    <a:pt x="553" y="177"/>
                    <a:pt x="561" y="171"/>
                  </a:cubicBezTo>
                  <a:cubicBezTo>
                    <a:pt x="578" y="159"/>
                    <a:pt x="581" y="133"/>
                    <a:pt x="574" y="115"/>
                  </a:cubicBezTo>
                  <a:cubicBezTo>
                    <a:pt x="574" y="113"/>
                    <a:pt x="574" y="112"/>
                    <a:pt x="575" y="110"/>
                  </a:cubicBezTo>
                  <a:cubicBezTo>
                    <a:pt x="585" y="112"/>
                    <a:pt x="598" y="120"/>
                    <a:pt x="607" y="126"/>
                  </a:cubicBezTo>
                  <a:cubicBezTo>
                    <a:pt x="613" y="144"/>
                    <a:pt x="588" y="156"/>
                    <a:pt x="594" y="170"/>
                  </a:cubicBezTo>
                  <a:cubicBezTo>
                    <a:pt x="594" y="173"/>
                    <a:pt x="599" y="179"/>
                    <a:pt x="601" y="181"/>
                  </a:cubicBezTo>
                  <a:cubicBezTo>
                    <a:pt x="609" y="191"/>
                    <a:pt x="606" y="195"/>
                    <a:pt x="602" y="205"/>
                  </a:cubicBezTo>
                  <a:cubicBezTo>
                    <a:pt x="605" y="208"/>
                    <a:pt x="609" y="205"/>
                    <a:pt x="612" y="204"/>
                  </a:cubicBezTo>
                  <a:cubicBezTo>
                    <a:pt x="616" y="201"/>
                    <a:pt x="620" y="197"/>
                    <a:pt x="622" y="191"/>
                  </a:cubicBezTo>
                  <a:cubicBezTo>
                    <a:pt x="625" y="186"/>
                    <a:pt x="618" y="180"/>
                    <a:pt x="619" y="175"/>
                  </a:cubicBezTo>
                  <a:cubicBezTo>
                    <a:pt x="625" y="179"/>
                    <a:pt x="632" y="178"/>
                    <a:pt x="639" y="178"/>
                  </a:cubicBezTo>
                  <a:cubicBezTo>
                    <a:pt x="642" y="179"/>
                    <a:pt x="640" y="183"/>
                    <a:pt x="641" y="186"/>
                  </a:cubicBezTo>
                  <a:cubicBezTo>
                    <a:pt x="644" y="188"/>
                    <a:pt x="648" y="184"/>
                    <a:pt x="650" y="183"/>
                  </a:cubicBezTo>
                  <a:cubicBezTo>
                    <a:pt x="659" y="174"/>
                    <a:pt x="655" y="162"/>
                    <a:pt x="643" y="159"/>
                  </a:cubicBezTo>
                  <a:cubicBezTo>
                    <a:pt x="641" y="159"/>
                    <a:pt x="626" y="165"/>
                    <a:pt x="628" y="158"/>
                  </a:cubicBezTo>
                  <a:cubicBezTo>
                    <a:pt x="632" y="147"/>
                    <a:pt x="650" y="144"/>
                    <a:pt x="644" y="128"/>
                  </a:cubicBezTo>
                  <a:cubicBezTo>
                    <a:pt x="643" y="127"/>
                    <a:pt x="643" y="125"/>
                    <a:pt x="642" y="124"/>
                  </a:cubicBezTo>
                  <a:cubicBezTo>
                    <a:pt x="621" y="114"/>
                    <a:pt x="604" y="100"/>
                    <a:pt x="587" y="84"/>
                  </a:cubicBezTo>
                  <a:cubicBezTo>
                    <a:pt x="581" y="82"/>
                    <a:pt x="575" y="87"/>
                    <a:pt x="570" y="88"/>
                  </a:cubicBezTo>
                  <a:cubicBezTo>
                    <a:pt x="561" y="91"/>
                    <a:pt x="553" y="94"/>
                    <a:pt x="551" y="103"/>
                  </a:cubicBezTo>
                  <a:cubicBezTo>
                    <a:pt x="545" y="123"/>
                    <a:pt x="561" y="140"/>
                    <a:pt x="557" y="160"/>
                  </a:cubicBezTo>
                  <a:cubicBezTo>
                    <a:pt x="550" y="168"/>
                    <a:pt x="541" y="171"/>
                    <a:pt x="530" y="174"/>
                  </a:cubicBezTo>
                  <a:cubicBezTo>
                    <a:pt x="529" y="174"/>
                    <a:pt x="529" y="173"/>
                    <a:pt x="528" y="172"/>
                  </a:cubicBezTo>
                  <a:cubicBezTo>
                    <a:pt x="530" y="161"/>
                    <a:pt x="541" y="146"/>
                    <a:pt x="534" y="134"/>
                  </a:cubicBezTo>
                  <a:cubicBezTo>
                    <a:pt x="532" y="128"/>
                    <a:pt x="513" y="117"/>
                    <a:pt x="513" y="130"/>
                  </a:cubicBezTo>
                  <a:lnTo>
                    <a:pt x="513" y="131"/>
                  </a:lnTo>
                  <a:lnTo>
                    <a:pt x="511" y="130"/>
                  </a:lnTo>
                  <a:cubicBezTo>
                    <a:pt x="512" y="124"/>
                    <a:pt x="509" y="119"/>
                    <a:pt x="509" y="113"/>
                  </a:cubicBezTo>
                  <a:cubicBezTo>
                    <a:pt x="509" y="111"/>
                    <a:pt x="510" y="109"/>
                    <a:pt x="508" y="106"/>
                  </a:cubicBezTo>
                  <a:cubicBezTo>
                    <a:pt x="510" y="104"/>
                    <a:pt x="512" y="107"/>
                    <a:pt x="513" y="107"/>
                  </a:cubicBezTo>
                  <a:cubicBezTo>
                    <a:pt x="516" y="104"/>
                    <a:pt x="514" y="99"/>
                    <a:pt x="515" y="95"/>
                  </a:cubicBezTo>
                  <a:cubicBezTo>
                    <a:pt x="512" y="94"/>
                    <a:pt x="511" y="96"/>
                    <a:pt x="509" y="96"/>
                  </a:cubicBezTo>
                  <a:cubicBezTo>
                    <a:pt x="507" y="94"/>
                    <a:pt x="511" y="92"/>
                    <a:pt x="510" y="89"/>
                  </a:cubicBezTo>
                  <a:lnTo>
                    <a:pt x="497" y="90"/>
                  </a:lnTo>
                  <a:cubicBezTo>
                    <a:pt x="497" y="92"/>
                    <a:pt x="500" y="94"/>
                    <a:pt x="498" y="96"/>
                  </a:cubicBezTo>
                  <a:cubicBezTo>
                    <a:pt x="497" y="96"/>
                    <a:pt x="495" y="95"/>
                    <a:pt x="493" y="94"/>
                  </a:cubicBezTo>
                  <a:cubicBezTo>
                    <a:pt x="492" y="97"/>
                    <a:pt x="493" y="102"/>
                    <a:pt x="493" y="106"/>
                  </a:cubicBezTo>
                  <a:cubicBezTo>
                    <a:pt x="494" y="109"/>
                    <a:pt x="497" y="104"/>
                    <a:pt x="499" y="107"/>
                  </a:cubicBezTo>
                  <a:cubicBezTo>
                    <a:pt x="497" y="108"/>
                    <a:pt x="499" y="117"/>
                    <a:pt x="499" y="120"/>
                  </a:cubicBezTo>
                  <a:cubicBezTo>
                    <a:pt x="493" y="123"/>
                    <a:pt x="499" y="125"/>
                    <a:pt x="496" y="130"/>
                  </a:cubicBezTo>
                  <a:cubicBezTo>
                    <a:pt x="491" y="130"/>
                    <a:pt x="495" y="126"/>
                    <a:pt x="493" y="124"/>
                  </a:cubicBezTo>
                  <a:cubicBezTo>
                    <a:pt x="490" y="120"/>
                    <a:pt x="487" y="122"/>
                    <a:pt x="483" y="122"/>
                  </a:cubicBezTo>
                  <a:cubicBezTo>
                    <a:pt x="463" y="126"/>
                    <a:pt x="470" y="151"/>
                    <a:pt x="474" y="167"/>
                  </a:cubicBezTo>
                  <a:cubicBezTo>
                    <a:pt x="474" y="170"/>
                    <a:pt x="473" y="172"/>
                    <a:pt x="473" y="174"/>
                  </a:cubicBezTo>
                  <a:cubicBezTo>
                    <a:pt x="473" y="173"/>
                    <a:pt x="471" y="173"/>
                    <a:pt x="469" y="172"/>
                  </a:cubicBezTo>
                  <a:cubicBezTo>
                    <a:pt x="466" y="163"/>
                    <a:pt x="444" y="152"/>
                    <a:pt x="424" y="139"/>
                  </a:cubicBezTo>
                  <a:cubicBezTo>
                    <a:pt x="420" y="132"/>
                    <a:pt x="427" y="122"/>
                    <a:pt x="431" y="114"/>
                  </a:cubicBezTo>
                  <a:cubicBezTo>
                    <a:pt x="440" y="100"/>
                    <a:pt x="450" y="83"/>
                    <a:pt x="438" y="68"/>
                  </a:cubicBezTo>
                  <a:cubicBezTo>
                    <a:pt x="431" y="59"/>
                    <a:pt x="413" y="51"/>
                    <a:pt x="400" y="53"/>
                  </a:cubicBezTo>
                  <a:cubicBezTo>
                    <a:pt x="398" y="58"/>
                    <a:pt x="397" y="59"/>
                    <a:pt x="392" y="56"/>
                  </a:cubicBezTo>
                  <a:cubicBezTo>
                    <a:pt x="391" y="51"/>
                    <a:pt x="400" y="47"/>
                    <a:pt x="396" y="41"/>
                  </a:cubicBezTo>
                  <a:cubicBezTo>
                    <a:pt x="394" y="36"/>
                    <a:pt x="389" y="33"/>
                    <a:pt x="392" y="28"/>
                  </a:cubicBezTo>
                  <a:lnTo>
                    <a:pt x="400" y="31"/>
                  </a:lnTo>
                  <a:cubicBezTo>
                    <a:pt x="401" y="24"/>
                    <a:pt x="401" y="16"/>
                    <a:pt x="400" y="8"/>
                  </a:cubicBezTo>
                  <a:cubicBezTo>
                    <a:pt x="398" y="9"/>
                    <a:pt x="395" y="9"/>
                    <a:pt x="393" y="10"/>
                  </a:cubicBezTo>
                  <a:lnTo>
                    <a:pt x="392" y="9"/>
                  </a:lnTo>
                  <a:cubicBezTo>
                    <a:pt x="393" y="8"/>
                    <a:pt x="393" y="5"/>
                    <a:pt x="395" y="3"/>
                  </a:cubicBezTo>
                  <a:cubicBezTo>
                    <a:pt x="385" y="0"/>
                    <a:pt x="378" y="0"/>
                    <a:pt x="367" y="3"/>
                  </a:cubicBezTo>
                  <a:cubicBezTo>
                    <a:pt x="368" y="5"/>
                    <a:pt x="369" y="7"/>
                    <a:pt x="370" y="9"/>
                  </a:cubicBezTo>
                  <a:lnTo>
                    <a:pt x="369" y="10"/>
                  </a:lnTo>
                  <a:cubicBezTo>
                    <a:pt x="367" y="9"/>
                    <a:pt x="363" y="8"/>
                    <a:pt x="361" y="8"/>
                  </a:cubicBezTo>
                  <a:cubicBezTo>
                    <a:pt x="360" y="15"/>
                    <a:pt x="361" y="22"/>
                    <a:pt x="362" y="30"/>
                  </a:cubicBezTo>
                  <a:lnTo>
                    <a:pt x="370" y="27"/>
                  </a:lnTo>
                  <a:cubicBezTo>
                    <a:pt x="373" y="32"/>
                    <a:pt x="368" y="35"/>
                    <a:pt x="366" y="40"/>
                  </a:cubicBezTo>
                  <a:cubicBezTo>
                    <a:pt x="362" y="47"/>
                    <a:pt x="371" y="50"/>
                    <a:pt x="370" y="55"/>
                  </a:cubicBezTo>
                  <a:cubicBezTo>
                    <a:pt x="365" y="58"/>
                    <a:pt x="364" y="57"/>
                    <a:pt x="362" y="53"/>
                  </a:cubicBezTo>
                  <a:cubicBezTo>
                    <a:pt x="349" y="50"/>
                    <a:pt x="331" y="58"/>
                    <a:pt x="323" y="67"/>
                  </a:cubicBezTo>
                  <a:cubicBezTo>
                    <a:pt x="312" y="82"/>
                    <a:pt x="322" y="99"/>
                    <a:pt x="331" y="113"/>
                  </a:cubicBezTo>
                  <a:cubicBezTo>
                    <a:pt x="335" y="121"/>
                    <a:pt x="342" y="131"/>
                    <a:pt x="338" y="139"/>
                  </a:cubicBezTo>
                  <a:cubicBezTo>
                    <a:pt x="318" y="152"/>
                    <a:pt x="296" y="162"/>
                    <a:pt x="292" y="172"/>
                  </a:cubicBezTo>
                  <a:cubicBezTo>
                    <a:pt x="291" y="173"/>
                    <a:pt x="289" y="172"/>
                    <a:pt x="288" y="173"/>
                  </a:cubicBezTo>
                  <a:cubicBezTo>
                    <a:pt x="289" y="171"/>
                    <a:pt x="288" y="170"/>
                    <a:pt x="288" y="167"/>
                  </a:cubicBezTo>
                  <a:cubicBezTo>
                    <a:pt x="292" y="151"/>
                    <a:pt x="298" y="126"/>
                    <a:pt x="279" y="121"/>
                  </a:cubicBezTo>
                  <a:cubicBezTo>
                    <a:pt x="275" y="121"/>
                    <a:pt x="271" y="119"/>
                    <a:pt x="269" y="123"/>
                  </a:cubicBezTo>
                  <a:cubicBezTo>
                    <a:pt x="267" y="125"/>
                    <a:pt x="271" y="129"/>
                    <a:pt x="266" y="129"/>
                  </a:cubicBezTo>
                  <a:cubicBezTo>
                    <a:pt x="263" y="125"/>
                    <a:pt x="269" y="122"/>
                    <a:pt x="263" y="119"/>
                  </a:cubicBezTo>
                  <a:cubicBezTo>
                    <a:pt x="263" y="116"/>
                    <a:pt x="265" y="107"/>
                    <a:pt x="263" y="106"/>
                  </a:cubicBezTo>
                  <a:cubicBezTo>
                    <a:pt x="265" y="103"/>
                    <a:pt x="268" y="108"/>
                    <a:pt x="269" y="105"/>
                  </a:cubicBezTo>
                  <a:cubicBezTo>
                    <a:pt x="269" y="101"/>
                    <a:pt x="270" y="97"/>
                    <a:pt x="269" y="93"/>
                  </a:cubicBezTo>
                  <a:cubicBezTo>
                    <a:pt x="267" y="94"/>
                    <a:pt x="265" y="95"/>
                    <a:pt x="264" y="95"/>
                  </a:cubicBezTo>
                  <a:cubicBezTo>
                    <a:pt x="262" y="93"/>
                    <a:pt x="265" y="91"/>
                    <a:pt x="265" y="89"/>
                  </a:cubicBezTo>
                  <a:lnTo>
                    <a:pt x="252" y="88"/>
                  </a:lnTo>
                  <a:cubicBezTo>
                    <a:pt x="251" y="91"/>
                    <a:pt x="255" y="93"/>
                    <a:pt x="253" y="95"/>
                  </a:cubicBezTo>
                  <a:cubicBezTo>
                    <a:pt x="251" y="95"/>
                    <a:pt x="250" y="93"/>
                    <a:pt x="247" y="94"/>
                  </a:cubicBezTo>
                  <a:cubicBezTo>
                    <a:pt x="248" y="98"/>
                    <a:pt x="246" y="103"/>
                    <a:pt x="248" y="106"/>
                  </a:cubicBezTo>
                  <a:cubicBezTo>
                    <a:pt x="250" y="106"/>
                    <a:pt x="252" y="104"/>
                    <a:pt x="254" y="105"/>
                  </a:cubicBezTo>
                  <a:cubicBezTo>
                    <a:pt x="252" y="108"/>
                    <a:pt x="253" y="110"/>
                    <a:pt x="253" y="113"/>
                  </a:cubicBezTo>
                  <a:cubicBezTo>
                    <a:pt x="253" y="118"/>
                    <a:pt x="250" y="123"/>
                    <a:pt x="251" y="129"/>
                  </a:cubicBezTo>
                  <a:lnTo>
                    <a:pt x="249" y="130"/>
                  </a:lnTo>
                  <a:lnTo>
                    <a:pt x="248" y="129"/>
                  </a:lnTo>
                  <a:cubicBezTo>
                    <a:pt x="248" y="117"/>
                    <a:pt x="230" y="127"/>
                    <a:pt x="228" y="133"/>
                  </a:cubicBezTo>
                  <a:cubicBezTo>
                    <a:pt x="221" y="145"/>
                    <a:pt x="231" y="160"/>
                    <a:pt x="234" y="172"/>
                  </a:cubicBezTo>
                  <a:cubicBezTo>
                    <a:pt x="233" y="173"/>
                    <a:pt x="233" y="173"/>
                    <a:pt x="232" y="173"/>
                  </a:cubicBezTo>
                  <a:cubicBezTo>
                    <a:pt x="221" y="170"/>
                    <a:pt x="211" y="167"/>
                    <a:pt x="205" y="159"/>
                  </a:cubicBezTo>
                  <a:cubicBezTo>
                    <a:pt x="201" y="139"/>
                    <a:pt x="216" y="122"/>
                    <a:pt x="211" y="103"/>
                  </a:cubicBezTo>
                  <a:cubicBezTo>
                    <a:pt x="209" y="93"/>
                    <a:pt x="201" y="90"/>
                    <a:pt x="192" y="87"/>
                  </a:cubicBezTo>
                  <a:cubicBezTo>
                    <a:pt x="187" y="86"/>
                    <a:pt x="180" y="81"/>
                    <a:pt x="175" y="83"/>
                  </a:cubicBezTo>
                  <a:cubicBezTo>
                    <a:pt x="158" y="99"/>
                    <a:pt x="141" y="113"/>
                    <a:pt x="120" y="123"/>
                  </a:cubicBezTo>
                  <a:cubicBezTo>
                    <a:pt x="119" y="125"/>
                    <a:pt x="119" y="126"/>
                    <a:pt x="118" y="127"/>
                  </a:cubicBezTo>
                  <a:cubicBezTo>
                    <a:pt x="112" y="143"/>
                    <a:pt x="130" y="146"/>
                    <a:pt x="134" y="157"/>
                  </a:cubicBezTo>
                  <a:cubicBezTo>
                    <a:pt x="136" y="164"/>
                    <a:pt x="121" y="158"/>
                    <a:pt x="119" y="158"/>
                  </a:cubicBezTo>
                  <a:cubicBezTo>
                    <a:pt x="107" y="161"/>
                    <a:pt x="103" y="173"/>
                    <a:pt x="112" y="182"/>
                  </a:cubicBezTo>
                  <a:cubicBezTo>
                    <a:pt x="114" y="183"/>
                    <a:pt x="118" y="187"/>
                    <a:pt x="121" y="185"/>
                  </a:cubicBezTo>
                  <a:cubicBezTo>
                    <a:pt x="122" y="182"/>
                    <a:pt x="120" y="178"/>
                    <a:pt x="123" y="177"/>
                  </a:cubicBezTo>
                  <a:cubicBezTo>
                    <a:pt x="130" y="177"/>
                    <a:pt x="137" y="178"/>
                    <a:pt x="143" y="174"/>
                  </a:cubicBezTo>
                  <a:cubicBezTo>
                    <a:pt x="144" y="179"/>
                    <a:pt x="137" y="185"/>
                    <a:pt x="139" y="190"/>
                  </a:cubicBezTo>
                  <a:cubicBezTo>
                    <a:pt x="142" y="197"/>
                    <a:pt x="145" y="201"/>
                    <a:pt x="150" y="203"/>
                  </a:cubicBezTo>
                  <a:cubicBezTo>
                    <a:pt x="153" y="204"/>
                    <a:pt x="157" y="207"/>
                    <a:pt x="160" y="204"/>
                  </a:cubicBezTo>
                  <a:cubicBezTo>
                    <a:pt x="156" y="194"/>
                    <a:pt x="153" y="190"/>
                    <a:pt x="161" y="180"/>
                  </a:cubicBezTo>
                  <a:cubicBezTo>
                    <a:pt x="162" y="178"/>
                    <a:pt x="168" y="172"/>
                    <a:pt x="167" y="170"/>
                  </a:cubicBezTo>
                  <a:cubicBezTo>
                    <a:pt x="174" y="155"/>
                    <a:pt x="148" y="143"/>
                    <a:pt x="155" y="125"/>
                  </a:cubicBezTo>
                  <a:cubicBezTo>
                    <a:pt x="163" y="119"/>
                    <a:pt x="177" y="111"/>
                    <a:pt x="187" y="110"/>
                  </a:cubicBezTo>
                  <a:cubicBezTo>
                    <a:pt x="188" y="111"/>
                    <a:pt x="188" y="112"/>
                    <a:pt x="188" y="114"/>
                  </a:cubicBezTo>
                  <a:cubicBezTo>
                    <a:pt x="181" y="132"/>
                    <a:pt x="184" y="159"/>
                    <a:pt x="201" y="170"/>
                  </a:cubicBezTo>
                  <a:cubicBezTo>
                    <a:pt x="209" y="176"/>
                    <a:pt x="220" y="175"/>
                    <a:pt x="229" y="177"/>
                  </a:cubicBezTo>
                  <a:lnTo>
                    <a:pt x="230" y="178"/>
                  </a:lnTo>
                  <a:cubicBezTo>
                    <a:pt x="228" y="181"/>
                    <a:pt x="227" y="180"/>
                    <a:pt x="224" y="181"/>
                  </a:cubicBezTo>
                  <a:cubicBezTo>
                    <a:pt x="222" y="183"/>
                    <a:pt x="220" y="185"/>
                    <a:pt x="219" y="187"/>
                  </a:cubicBezTo>
                  <a:cubicBezTo>
                    <a:pt x="213" y="186"/>
                    <a:pt x="202" y="191"/>
                    <a:pt x="198" y="194"/>
                  </a:cubicBezTo>
                  <a:cubicBezTo>
                    <a:pt x="187" y="204"/>
                    <a:pt x="186" y="228"/>
                    <a:pt x="200" y="236"/>
                  </a:cubicBezTo>
                  <a:cubicBezTo>
                    <a:pt x="206" y="226"/>
                    <a:pt x="223" y="221"/>
                    <a:pt x="233" y="227"/>
                  </a:cubicBezTo>
                  <a:lnTo>
                    <a:pt x="233" y="228"/>
                  </a:lnTo>
                  <a:cubicBezTo>
                    <a:pt x="231" y="232"/>
                    <a:pt x="219" y="235"/>
                    <a:pt x="215" y="237"/>
                  </a:cubicBezTo>
                  <a:lnTo>
                    <a:pt x="200" y="242"/>
                  </a:lnTo>
                  <a:cubicBezTo>
                    <a:pt x="191" y="242"/>
                    <a:pt x="179" y="241"/>
                    <a:pt x="174" y="233"/>
                  </a:cubicBezTo>
                  <a:lnTo>
                    <a:pt x="173" y="234"/>
                  </a:lnTo>
                  <a:cubicBezTo>
                    <a:pt x="173" y="250"/>
                    <a:pt x="195" y="257"/>
                    <a:pt x="208" y="254"/>
                  </a:cubicBezTo>
                  <a:cubicBezTo>
                    <a:pt x="214" y="254"/>
                    <a:pt x="219" y="250"/>
                    <a:pt x="224" y="249"/>
                  </a:cubicBezTo>
                  <a:cubicBezTo>
                    <a:pt x="226" y="253"/>
                    <a:pt x="226" y="265"/>
                    <a:pt x="234" y="264"/>
                  </a:cubicBezTo>
                  <a:cubicBezTo>
                    <a:pt x="233" y="259"/>
                    <a:pt x="235" y="255"/>
                    <a:pt x="238" y="252"/>
                  </a:cubicBezTo>
                  <a:cubicBezTo>
                    <a:pt x="246" y="244"/>
                    <a:pt x="259" y="244"/>
                    <a:pt x="270" y="247"/>
                  </a:cubicBezTo>
                  <a:cubicBezTo>
                    <a:pt x="277" y="249"/>
                    <a:pt x="283" y="246"/>
                    <a:pt x="289" y="250"/>
                  </a:cubicBezTo>
                  <a:lnTo>
                    <a:pt x="306" y="273"/>
                  </a:lnTo>
                  <a:cubicBezTo>
                    <a:pt x="312" y="287"/>
                    <a:pt x="312" y="302"/>
                    <a:pt x="305" y="315"/>
                  </a:cubicBezTo>
                  <a:cubicBezTo>
                    <a:pt x="302" y="319"/>
                    <a:pt x="300" y="324"/>
                    <a:pt x="295" y="325"/>
                  </a:cubicBezTo>
                  <a:cubicBezTo>
                    <a:pt x="288" y="325"/>
                    <a:pt x="283" y="325"/>
                    <a:pt x="280" y="320"/>
                  </a:cubicBezTo>
                  <a:cubicBezTo>
                    <a:pt x="279" y="321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34"/>
                    <a:pt x="284" y="344"/>
                    <a:pt x="295" y="344"/>
                  </a:cubicBezTo>
                  <a:cubicBezTo>
                    <a:pt x="296" y="353"/>
                    <a:pt x="277" y="354"/>
                    <a:pt x="271" y="351"/>
                  </a:cubicBezTo>
                  <a:lnTo>
                    <a:pt x="264" y="342"/>
                  </a:lnTo>
                  <a:lnTo>
                    <a:pt x="263" y="342"/>
                  </a:lnTo>
                  <a:cubicBezTo>
                    <a:pt x="260" y="348"/>
                    <a:pt x="260" y="354"/>
                    <a:pt x="260" y="360"/>
                  </a:cubicBezTo>
                  <a:cubicBezTo>
                    <a:pt x="260" y="360"/>
                    <a:pt x="260" y="360"/>
                    <a:pt x="260" y="361"/>
                  </a:cubicBezTo>
                  <a:cubicBezTo>
                    <a:pt x="259" y="362"/>
                    <a:pt x="255" y="366"/>
                    <a:pt x="248" y="362"/>
                  </a:cubicBezTo>
                  <a:cubicBezTo>
                    <a:pt x="236" y="356"/>
                    <a:pt x="238" y="335"/>
                    <a:pt x="238" y="335"/>
                  </a:cubicBezTo>
                  <a:cubicBezTo>
                    <a:pt x="239" y="323"/>
                    <a:pt x="231" y="314"/>
                    <a:pt x="223" y="304"/>
                  </a:cubicBezTo>
                  <a:lnTo>
                    <a:pt x="189" y="274"/>
                  </a:lnTo>
                  <a:cubicBezTo>
                    <a:pt x="181" y="269"/>
                    <a:pt x="177" y="262"/>
                    <a:pt x="173" y="257"/>
                  </a:cubicBezTo>
                  <a:lnTo>
                    <a:pt x="169" y="264"/>
                  </a:lnTo>
                  <a:cubicBezTo>
                    <a:pt x="161" y="262"/>
                    <a:pt x="138" y="229"/>
                    <a:pt x="135" y="223"/>
                  </a:cubicBezTo>
                  <a:cubicBezTo>
                    <a:pt x="133" y="223"/>
                    <a:pt x="133" y="225"/>
                    <a:pt x="131" y="225"/>
                  </a:cubicBezTo>
                  <a:cubicBezTo>
                    <a:pt x="105" y="199"/>
                    <a:pt x="82" y="158"/>
                    <a:pt x="62" y="128"/>
                  </a:cubicBezTo>
                  <a:cubicBezTo>
                    <a:pt x="47" y="127"/>
                    <a:pt x="48" y="156"/>
                    <a:pt x="49" y="165"/>
                  </a:cubicBezTo>
                  <a:cubicBezTo>
                    <a:pt x="51" y="176"/>
                    <a:pt x="59" y="203"/>
                    <a:pt x="69" y="216"/>
                  </a:cubicBezTo>
                  <a:lnTo>
                    <a:pt x="38" y="191"/>
                  </a:lnTo>
                  <a:cubicBezTo>
                    <a:pt x="34" y="188"/>
                    <a:pt x="29" y="185"/>
                    <a:pt x="23" y="186"/>
                  </a:cubicBezTo>
                  <a:cubicBezTo>
                    <a:pt x="20" y="188"/>
                    <a:pt x="22" y="196"/>
                    <a:pt x="22" y="198"/>
                  </a:cubicBezTo>
                  <a:cubicBezTo>
                    <a:pt x="24" y="217"/>
                    <a:pt x="32" y="233"/>
                    <a:pt x="42" y="249"/>
                  </a:cubicBezTo>
                  <a:lnTo>
                    <a:pt x="42" y="251"/>
                  </a:lnTo>
                  <a:cubicBezTo>
                    <a:pt x="31" y="248"/>
                    <a:pt x="20" y="245"/>
                    <a:pt x="10" y="245"/>
                  </a:cubicBezTo>
                  <a:cubicBezTo>
                    <a:pt x="9" y="245"/>
                    <a:pt x="9" y="247"/>
                    <a:pt x="9" y="248"/>
                  </a:cubicBezTo>
                  <a:cubicBezTo>
                    <a:pt x="10" y="271"/>
                    <a:pt x="30" y="283"/>
                    <a:pt x="46" y="296"/>
                  </a:cubicBezTo>
                  <a:cubicBezTo>
                    <a:pt x="34" y="295"/>
                    <a:pt x="10" y="290"/>
                    <a:pt x="1" y="296"/>
                  </a:cubicBezTo>
                  <a:cubicBezTo>
                    <a:pt x="1" y="298"/>
                    <a:pt x="0" y="299"/>
                    <a:pt x="1" y="301"/>
                  </a:cubicBezTo>
                  <a:cubicBezTo>
                    <a:pt x="11" y="318"/>
                    <a:pt x="20" y="326"/>
                    <a:pt x="41" y="333"/>
                  </a:cubicBezTo>
                  <a:cubicBezTo>
                    <a:pt x="36" y="332"/>
                    <a:pt x="13" y="335"/>
                    <a:pt x="7" y="341"/>
                  </a:cubicBezTo>
                  <a:cubicBezTo>
                    <a:pt x="6" y="343"/>
                    <a:pt x="7" y="345"/>
                    <a:pt x="8" y="346"/>
                  </a:cubicBezTo>
                  <a:cubicBezTo>
                    <a:pt x="10" y="353"/>
                    <a:pt x="36" y="368"/>
                    <a:pt x="42" y="370"/>
                  </a:cubicBezTo>
                  <a:cubicBezTo>
                    <a:pt x="33" y="375"/>
                    <a:pt x="19" y="378"/>
                    <a:pt x="13" y="385"/>
                  </a:cubicBezTo>
                  <a:cubicBezTo>
                    <a:pt x="13" y="397"/>
                    <a:pt x="36" y="405"/>
                    <a:pt x="50" y="405"/>
                  </a:cubicBezTo>
                  <a:cubicBezTo>
                    <a:pt x="44" y="408"/>
                    <a:pt x="31" y="421"/>
                    <a:pt x="32" y="431"/>
                  </a:cubicBezTo>
                  <a:cubicBezTo>
                    <a:pt x="41" y="436"/>
                    <a:pt x="58" y="442"/>
                    <a:pt x="64" y="440"/>
                  </a:cubicBezTo>
                  <a:cubicBezTo>
                    <a:pt x="61" y="445"/>
                    <a:pt x="52" y="456"/>
                    <a:pt x="57" y="466"/>
                  </a:cubicBezTo>
                  <a:cubicBezTo>
                    <a:pt x="63" y="473"/>
                    <a:pt x="75" y="473"/>
                    <a:pt x="88" y="470"/>
                  </a:cubicBezTo>
                  <a:lnTo>
                    <a:pt x="100" y="462"/>
                  </a:lnTo>
                  <a:cubicBezTo>
                    <a:pt x="95" y="472"/>
                    <a:pt x="85" y="481"/>
                    <a:pt x="91" y="501"/>
                  </a:cubicBezTo>
                  <a:cubicBezTo>
                    <a:pt x="101" y="503"/>
                    <a:pt x="109" y="504"/>
                    <a:pt x="124" y="486"/>
                  </a:cubicBezTo>
                  <a:cubicBezTo>
                    <a:pt x="126" y="485"/>
                    <a:pt x="127" y="484"/>
                    <a:pt x="128" y="483"/>
                  </a:cubicBezTo>
                  <a:cubicBezTo>
                    <a:pt x="120" y="493"/>
                    <a:pt x="112" y="505"/>
                    <a:pt x="123" y="525"/>
                  </a:cubicBezTo>
                  <a:cubicBezTo>
                    <a:pt x="132" y="526"/>
                    <a:pt x="144" y="522"/>
                    <a:pt x="151" y="515"/>
                  </a:cubicBezTo>
                  <a:cubicBezTo>
                    <a:pt x="157" y="508"/>
                    <a:pt x="162" y="499"/>
                    <a:pt x="167" y="490"/>
                  </a:cubicBezTo>
                  <a:cubicBezTo>
                    <a:pt x="161" y="507"/>
                    <a:pt x="159" y="530"/>
                    <a:pt x="170" y="539"/>
                  </a:cubicBezTo>
                  <a:cubicBezTo>
                    <a:pt x="178" y="538"/>
                    <a:pt x="187" y="533"/>
                    <a:pt x="192" y="526"/>
                  </a:cubicBezTo>
                  <a:cubicBezTo>
                    <a:pt x="201" y="515"/>
                    <a:pt x="203" y="499"/>
                    <a:pt x="206" y="485"/>
                  </a:cubicBezTo>
                  <a:cubicBezTo>
                    <a:pt x="204" y="500"/>
                    <a:pt x="199" y="520"/>
                    <a:pt x="215" y="529"/>
                  </a:cubicBezTo>
                  <a:cubicBezTo>
                    <a:pt x="217" y="530"/>
                    <a:pt x="219" y="531"/>
                    <a:pt x="220" y="531"/>
                  </a:cubicBezTo>
                  <a:cubicBezTo>
                    <a:pt x="218" y="532"/>
                    <a:pt x="216" y="533"/>
                    <a:pt x="213" y="536"/>
                  </a:cubicBezTo>
                  <a:lnTo>
                    <a:pt x="213" y="536"/>
                  </a:lnTo>
                  <a:cubicBezTo>
                    <a:pt x="211" y="539"/>
                    <a:pt x="210" y="543"/>
                    <a:pt x="211" y="545"/>
                  </a:cubicBezTo>
                  <a:cubicBezTo>
                    <a:pt x="212" y="546"/>
                    <a:pt x="212" y="547"/>
                    <a:pt x="213" y="547"/>
                  </a:cubicBezTo>
                  <a:cubicBezTo>
                    <a:pt x="211" y="548"/>
                    <a:pt x="210" y="550"/>
                    <a:pt x="210" y="552"/>
                  </a:cubicBezTo>
                  <a:cubicBezTo>
                    <a:pt x="209" y="556"/>
                    <a:pt x="209" y="558"/>
                    <a:pt x="211" y="560"/>
                  </a:cubicBezTo>
                  <a:cubicBezTo>
                    <a:pt x="210" y="561"/>
                    <a:pt x="209" y="561"/>
                    <a:pt x="209" y="562"/>
                  </a:cubicBezTo>
                  <a:cubicBezTo>
                    <a:pt x="206" y="566"/>
                    <a:pt x="207" y="572"/>
                    <a:pt x="211" y="575"/>
                  </a:cubicBezTo>
                  <a:cubicBezTo>
                    <a:pt x="213" y="577"/>
                    <a:pt x="219" y="581"/>
                    <a:pt x="223" y="582"/>
                  </a:cubicBezTo>
                  <a:cubicBezTo>
                    <a:pt x="223" y="582"/>
                    <a:pt x="223" y="582"/>
                    <a:pt x="223" y="583"/>
                  </a:cubicBezTo>
                  <a:cubicBezTo>
                    <a:pt x="223" y="583"/>
                    <a:pt x="223" y="583"/>
                    <a:pt x="224" y="583"/>
                  </a:cubicBezTo>
                  <a:lnTo>
                    <a:pt x="224" y="583"/>
                  </a:lnTo>
                  <a:cubicBezTo>
                    <a:pt x="224" y="583"/>
                    <a:pt x="225" y="584"/>
                    <a:pt x="225" y="584"/>
                  </a:cubicBezTo>
                  <a:lnTo>
                    <a:pt x="226" y="587"/>
                  </a:lnTo>
                  <a:lnTo>
                    <a:pt x="228" y="587"/>
                  </a:lnTo>
                  <a:cubicBezTo>
                    <a:pt x="228" y="587"/>
                    <a:pt x="228" y="587"/>
                    <a:pt x="228" y="588"/>
                  </a:cubicBezTo>
                  <a:cubicBezTo>
                    <a:pt x="228" y="588"/>
                    <a:pt x="229" y="588"/>
                    <a:pt x="229" y="588"/>
                  </a:cubicBezTo>
                  <a:cubicBezTo>
                    <a:pt x="229" y="588"/>
                    <a:pt x="229" y="588"/>
                    <a:pt x="229" y="588"/>
                  </a:cubicBezTo>
                  <a:lnTo>
                    <a:pt x="229" y="588"/>
                  </a:lnTo>
                  <a:cubicBezTo>
                    <a:pt x="230" y="589"/>
                    <a:pt x="230" y="589"/>
                    <a:pt x="230" y="589"/>
                  </a:cubicBezTo>
                  <a:lnTo>
                    <a:pt x="231" y="590"/>
                  </a:lnTo>
                  <a:lnTo>
                    <a:pt x="231" y="590"/>
                  </a:lnTo>
                  <a:cubicBezTo>
                    <a:pt x="231" y="590"/>
                    <a:pt x="231" y="591"/>
                    <a:pt x="231" y="591"/>
                  </a:cubicBezTo>
                  <a:lnTo>
                    <a:pt x="231" y="592"/>
                  </a:lnTo>
                  <a:lnTo>
                    <a:pt x="232" y="592"/>
                  </a:lnTo>
                  <a:cubicBezTo>
                    <a:pt x="234" y="595"/>
                    <a:pt x="236" y="597"/>
                    <a:pt x="238" y="598"/>
                  </a:cubicBezTo>
                  <a:lnTo>
                    <a:pt x="238" y="598"/>
                  </a:lnTo>
                  <a:cubicBezTo>
                    <a:pt x="239" y="598"/>
                    <a:pt x="240" y="599"/>
                    <a:pt x="240" y="599"/>
                  </a:cubicBezTo>
                  <a:cubicBezTo>
                    <a:pt x="241" y="599"/>
                    <a:pt x="241" y="599"/>
                    <a:pt x="241" y="599"/>
                  </a:cubicBezTo>
                  <a:cubicBezTo>
                    <a:pt x="244" y="599"/>
                    <a:pt x="246" y="599"/>
                    <a:pt x="248" y="597"/>
                  </a:cubicBezTo>
                  <a:cubicBezTo>
                    <a:pt x="250" y="598"/>
                    <a:pt x="252" y="598"/>
                    <a:pt x="253" y="598"/>
                  </a:cubicBezTo>
                  <a:cubicBezTo>
                    <a:pt x="258" y="598"/>
                    <a:pt x="262" y="597"/>
                    <a:pt x="265" y="593"/>
                  </a:cubicBezTo>
                  <a:lnTo>
                    <a:pt x="266" y="592"/>
                  </a:lnTo>
                  <a:cubicBezTo>
                    <a:pt x="273" y="604"/>
                    <a:pt x="281" y="615"/>
                    <a:pt x="290" y="626"/>
                  </a:cubicBezTo>
                  <a:cubicBezTo>
                    <a:pt x="289" y="628"/>
                    <a:pt x="287" y="629"/>
                    <a:pt x="285" y="630"/>
                  </a:cubicBezTo>
                  <a:lnTo>
                    <a:pt x="284" y="630"/>
                  </a:lnTo>
                  <a:lnTo>
                    <a:pt x="284" y="631"/>
                  </a:lnTo>
                  <a:cubicBezTo>
                    <a:pt x="281" y="634"/>
                    <a:pt x="275" y="635"/>
                    <a:pt x="268" y="635"/>
                  </a:cubicBezTo>
                  <a:cubicBezTo>
                    <a:pt x="260" y="635"/>
                    <a:pt x="252" y="633"/>
                    <a:pt x="246" y="632"/>
                  </a:cubicBezTo>
                  <a:lnTo>
                    <a:pt x="233" y="629"/>
                  </a:lnTo>
                  <a:lnTo>
                    <a:pt x="239" y="641"/>
                  </a:lnTo>
                  <a:cubicBezTo>
                    <a:pt x="242" y="646"/>
                    <a:pt x="250" y="656"/>
                    <a:pt x="261" y="661"/>
                  </a:cubicBezTo>
                  <a:cubicBezTo>
                    <a:pt x="259" y="663"/>
                    <a:pt x="257" y="665"/>
                    <a:pt x="255" y="666"/>
                  </a:cubicBezTo>
                  <a:cubicBezTo>
                    <a:pt x="244" y="676"/>
                    <a:pt x="235" y="684"/>
                    <a:pt x="228" y="684"/>
                  </a:cubicBezTo>
                  <a:cubicBezTo>
                    <a:pt x="227" y="684"/>
                    <a:pt x="226" y="684"/>
                    <a:pt x="225" y="684"/>
                  </a:cubicBezTo>
                  <a:cubicBezTo>
                    <a:pt x="220" y="682"/>
                    <a:pt x="217" y="677"/>
                    <a:pt x="217" y="669"/>
                  </a:cubicBezTo>
                  <a:lnTo>
                    <a:pt x="218" y="658"/>
                  </a:lnTo>
                  <a:lnTo>
                    <a:pt x="208" y="663"/>
                  </a:lnTo>
                  <a:cubicBezTo>
                    <a:pt x="196" y="671"/>
                    <a:pt x="189" y="692"/>
                    <a:pt x="194" y="704"/>
                  </a:cubicBezTo>
                  <a:cubicBezTo>
                    <a:pt x="197" y="712"/>
                    <a:pt x="201" y="716"/>
                    <a:pt x="205" y="719"/>
                  </a:cubicBezTo>
                  <a:cubicBezTo>
                    <a:pt x="193" y="726"/>
                    <a:pt x="188" y="735"/>
                    <a:pt x="188" y="751"/>
                  </a:cubicBezTo>
                  <a:cubicBezTo>
                    <a:pt x="188" y="766"/>
                    <a:pt x="196" y="780"/>
                    <a:pt x="210" y="788"/>
                  </a:cubicBezTo>
                  <a:lnTo>
                    <a:pt x="217" y="793"/>
                  </a:lnTo>
                  <a:lnTo>
                    <a:pt x="219" y="784"/>
                  </a:lnTo>
                  <a:close/>
                  <a:moveTo>
                    <a:pt x="533" y="582"/>
                  </a:moveTo>
                  <a:lnTo>
                    <a:pt x="533" y="582"/>
                  </a:lnTo>
                  <a:lnTo>
                    <a:pt x="534" y="582"/>
                  </a:lnTo>
                  <a:lnTo>
                    <a:pt x="534" y="583"/>
                  </a:lnTo>
                  <a:cubicBezTo>
                    <a:pt x="534" y="583"/>
                    <a:pt x="533" y="583"/>
                    <a:pt x="533" y="583"/>
                  </a:cubicBezTo>
                  <a:cubicBezTo>
                    <a:pt x="533" y="582"/>
                    <a:pt x="533" y="582"/>
                    <a:pt x="533" y="582"/>
                  </a:cubicBezTo>
                  <a:close/>
                  <a:moveTo>
                    <a:pt x="503" y="579"/>
                  </a:moveTo>
                  <a:lnTo>
                    <a:pt x="503" y="579"/>
                  </a:lnTo>
                  <a:cubicBezTo>
                    <a:pt x="503" y="580"/>
                    <a:pt x="502" y="582"/>
                    <a:pt x="502" y="583"/>
                  </a:cubicBezTo>
                  <a:lnTo>
                    <a:pt x="502" y="584"/>
                  </a:lnTo>
                  <a:cubicBezTo>
                    <a:pt x="501" y="585"/>
                    <a:pt x="501" y="585"/>
                    <a:pt x="500" y="586"/>
                  </a:cubicBezTo>
                  <a:lnTo>
                    <a:pt x="500" y="586"/>
                  </a:lnTo>
                  <a:cubicBezTo>
                    <a:pt x="500" y="586"/>
                    <a:pt x="499" y="586"/>
                    <a:pt x="499" y="586"/>
                  </a:cubicBezTo>
                  <a:lnTo>
                    <a:pt x="499" y="586"/>
                  </a:lnTo>
                  <a:cubicBezTo>
                    <a:pt x="500" y="583"/>
                    <a:pt x="502" y="581"/>
                    <a:pt x="503" y="579"/>
                  </a:cubicBezTo>
                  <a:close/>
                  <a:moveTo>
                    <a:pt x="367" y="146"/>
                  </a:moveTo>
                  <a:lnTo>
                    <a:pt x="367" y="146"/>
                  </a:lnTo>
                  <a:cubicBezTo>
                    <a:pt x="377" y="144"/>
                    <a:pt x="384" y="144"/>
                    <a:pt x="396" y="147"/>
                  </a:cubicBezTo>
                  <a:cubicBezTo>
                    <a:pt x="404" y="153"/>
                    <a:pt x="420" y="164"/>
                    <a:pt x="430" y="170"/>
                  </a:cubicBezTo>
                  <a:lnTo>
                    <a:pt x="411" y="167"/>
                  </a:lnTo>
                  <a:cubicBezTo>
                    <a:pt x="409" y="169"/>
                    <a:pt x="412" y="172"/>
                    <a:pt x="414" y="174"/>
                  </a:cubicBezTo>
                  <a:cubicBezTo>
                    <a:pt x="420" y="181"/>
                    <a:pt x="427" y="186"/>
                    <a:pt x="437" y="189"/>
                  </a:cubicBezTo>
                  <a:cubicBezTo>
                    <a:pt x="432" y="191"/>
                    <a:pt x="424" y="188"/>
                    <a:pt x="420" y="187"/>
                  </a:cubicBezTo>
                  <a:cubicBezTo>
                    <a:pt x="419" y="188"/>
                    <a:pt x="420" y="188"/>
                    <a:pt x="419" y="190"/>
                  </a:cubicBezTo>
                  <a:cubicBezTo>
                    <a:pt x="422" y="196"/>
                    <a:pt x="428" y="201"/>
                    <a:pt x="435" y="204"/>
                  </a:cubicBezTo>
                  <a:cubicBezTo>
                    <a:pt x="424" y="213"/>
                    <a:pt x="404" y="211"/>
                    <a:pt x="392" y="214"/>
                  </a:cubicBezTo>
                  <a:cubicBezTo>
                    <a:pt x="395" y="224"/>
                    <a:pt x="402" y="225"/>
                    <a:pt x="408" y="226"/>
                  </a:cubicBezTo>
                  <a:cubicBezTo>
                    <a:pt x="399" y="238"/>
                    <a:pt x="393" y="255"/>
                    <a:pt x="387" y="272"/>
                  </a:cubicBezTo>
                  <a:lnTo>
                    <a:pt x="381" y="295"/>
                  </a:lnTo>
                  <a:cubicBezTo>
                    <a:pt x="376" y="271"/>
                    <a:pt x="371" y="245"/>
                    <a:pt x="357" y="225"/>
                  </a:cubicBezTo>
                  <a:cubicBezTo>
                    <a:pt x="360" y="225"/>
                    <a:pt x="372" y="219"/>
                    <a:pt x="369" y="215"/>
                  </a:cubicBezTo>
                  <a:cubicBezTo>
                    <a:pt x="349" y="213"/>
                    <a:pt x="344" y="214"/>
                    <a:pt x="328" y="202"/>
                  </a:cubicBezTo>
                  <a:lnTo>
                    <a:pt x="329" y="201"/>
                  </a:lnTo>
                  <a:cubicBezTo>
                    <a:pt x="331" y="200"/>
                    <a:pt x="344" y="190"/>
                    <a:pt x="340" y="186"/>
                  </a:cubicBezTo>
                  <a:lnTo>
                    <a:pt x="327" y="188"/>
                  </a:lnTo>
                  <a:cubicBezTo>
                    <a:pt x="335" y="184"/>
                    <a:pt x="346" y="180"/>
                    <a:pt x="349" y="170"/>
                  </a:cubicBezTo>
                  <a:cubicBezTo>
                    <a:pt x="348" y="169"/>
                    <a:pt x="348" y="169"/>
                    <a:pt x="347" y="168"/>
                  </a:cubicBezTo>
                  <a:lnTo>
                    <a:pt x="334" y="172"/>
                  </a:lnTo>
                  <a:lnTo>
                    <a:pt x="316" y="177"/>
                  </a:lnTo>
                  <a:cubicBezTo>
                    <a:pt x="334" y="169"/>
                    <a:pt x="350" y="155"/>
                    <a:pt x="367" y="146"/>
                  </a:cubicBezTo>
                  <a:close/>
                  <a:moveTo>
                    <a:pt x="228" y="583"/>
                  </a:moveTo>
                  <a:lnTo>
                    <a:pt x="228" y="583"/>
                  </a:lnTo>
                  <a:lnTo>
                    <a:pt x="228" y="582"/>
                  </a:lnTo>
                  <a:lnTo>
                    <a:pt x="228" y="582"/>
                  </a:lnTo>
                  <a:cubicBezTo>
                    <a:pt x="228" y="582"/>
                    <a:pt x="228" y="582"/>
                    <a:pt x="228" y="583"/>
                  </a:cubicBezTo>
                  <a:cubicBezTo>
                    <a:pt x="228" y="583"/>
                    <a:pt x="228" y="583"/>
                    <a:pt x="228" y="583"/>
                  </a:cubicBezTo>
                  <a:close/>
                  <a:moveTo>
                    <a:pt x="262" y="586"/>
                  </a:moveTo>
                  <a:lnTo>
                    <a:pt x="262" y="586"/>
                  </a:lnTo>
                  <a:cubicBezTo>
                    <a:pt x="262" y="586"/>
                    <a:pt x="262" y="586"/>
                    <a:pt x="262" y="586"/>
                  </a:cubicBezTo>
                  <a:lnTo>
                    <a:pt x="262" y="586"/>
                  </a:lnTo>
                  <a:cubicBezTo>
                    <a:pt x="261" y="585"/>
                    <a:pt x="260" y="585"/>
                    <a:pt x="260" y="584"/>
                  </a:cubicBezTo>
                  <a:lnTo>
                    <a:pt x="259" y="583"/>
                  </a:lnTo>
                  <a:cubicBezTo>
                    <a:pt x="259" y="582"/>
                    <a:pt x="259" y="580"/>
                    <a:pt x="259" y="579"/>
                  </a:cubicBezTo>
                  <a:cubicBezTo>
                    <a:pt x="260" y="581"/>
                    <a:pt x="261" y="583"/>
                    <a:pt x="262" y="5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080737" y="6663075"/>
            <a:ext cx="1111266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800"/>
              </a:lnSpc>
              <a:buClr>
                <a:schemeClr val="accent1"/>
              </a:buClr>
              <a:buSzPct val="100000"/>
            </a:pPr>
            <a:r>
              <a:rPr lang="ru-RU" spc="-20" dirty="0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27.05.2021</a:t>
            </a:r>
          </a:p>
          <a:p>
            <a:pPr algn="r">
              <a:lnSpc>
                <a:spcPts val="800"/>
              </a:lnSpc>
              <a:buClr>
                <a:schemeClr val="accent1"/>
              </a:buClr>
              <a:buSzPct val="100000"/>
            </a:pPr>
            <a:endParaRPr lang="ru-RU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7696200" y="2677037"/>
            <a:ext cx="368300" cy="241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3975100" y="2677037"/>
            <a:ext cx="368300" cy="2413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91744" y="116632"/>
            <a:ext cx="662473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 </a:t>
            </a:r>
            <a:endParaRPr lang="ru-RU" sz="1800" b="1" dirty="0">
              <a:solidFill>
                <a:prstClr val="black"/>
              </a:solidFill>
            </a:endParaRPr>
          </a:p>
          <a:p>
            <a:pPr algn="ctr"/>
            <a:r>
              <a:rPr lang="ru-RU" sz="1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097817" y="4537100"/>
            <a:ext cx="1821104" cy="8656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615"/>
          <p:cNvGrpSpPr/>
          <p:nvPr/>
        </p:nvGrpSpPr>
        <p:grpSpPr>
          <a:xfrm>
            <a:off x="-3156" y="282493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69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>
                <a:solidFill>
                  <a:srgbClr val="9BBEBE"/>
                </a:solidFill>
              </a:endParaRPr>
            </a:p>
          </p:txBody>
        </p:sp>
        <p:sp>
          <p:nvSpPr>
            <p:cNvPr id="73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/>
            </a:p>
          </p:txBody>
        </p:sp>
      </p:grpSp>
      <p:pic>
        <p:nvPicPr>
          <p:cNvPr id="75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65" y="33174"/>
            <a:ext cx="384692" cy="4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Прямоугольник 75"/>
          <p:cNvSpPr/>
          <p:nvPr/>
        </p:nvSpPr>
        <p:spPr>
          <a:xfrm>
            <a:off x="736600" y="97827"/>
            <a:ext cx="11315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Лабораторное и аналитическое сопровождение федерального государственного экологического надзора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Группа 83"/>
          <p:cNvGrpSpPr/>
          <p:nvPr/>
        </p:nvGrpSpPr>
        <p:grpSpPr>
          <a:xfrm>
            <a:off x="-4234" y="6684859"/>
            <a:ext cx="12226299" cy="203580"/>
            <a:chOff x="538" y="6658717"/>
            <a:chExt cx="12226299" cy="203580"/>
          </a:xfrm>
        </p:grpSpPr>
        <p:sp>
          <p:nvSpPr>
            <p:cNvPr id="78" name="Прямоугольник 77"/>
            <p:cNvSpPr/>
            <p:nvPr/>
          </p:nvSpPr>
          <p:spPr>
            <a:xfrm rot="5400000">
              <a:off x="5375338" y="1366516"/>
              <a:ext cx="14400" cy="10764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567752" y="6658717"/>
              <a:ext cx="4659085" cy="20358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r" defTabSz="914377">
                <a:lnSpc>
                  <a:spcPts val="800"/>
                </a:lnSpc>
                <a:buClr>
                  <a:schemeClr val="accent1"/>
                </a:buClr>
                <a:buSzPct val="100000"/>
              </a:pPr>
              <a:endParaRPr lang="ru-RU" sz="12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18180" y="1098034"/>
            <a:ext cx="34612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в области 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водоохранного законодательства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86782" y="1085334"/>
            <a:ext cx="325441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в области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 охраны атмосферного воздуха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47610" y="1059934"/>
            <a:ext cx="301877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в области 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охраны почвенных ресурсов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803400" y="1765300"/>
            <a:ext cx="3683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5969000" y="1727200"/>
            <a:ext cx="3683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9867900" y="1701800"/>
            <a:ext cx="3683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39800" y="2257336"/>
            <a:ext cx="227330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Сульфаты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 нитрит-ионы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 аммоний-ионы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 АПАВ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 железо общее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нефтепродукты сероводород и сульфиды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БПК</a:t>
            </a:r>
            <a:r>
              <a:rPr lang="ru-RU" sz="2000" b="1" baseline="-25000" dirty="0" smtClean="0">
                <a:solidFill>
                  <a:srgbClr val="3A616A"/>
                </a:solidFill>
                <a:latin typeface="Arial Narrow" pitchFamily="34" charset="0"/>
              </a:rPr>
              <a:t>полное</a:t>
            </a:r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/БПК</a:t>
            </a:r>
            <a:r>
              <a:rPr lang="ru-RU" sz="2000" b="1" baseline="-25000" dirty="0" smtClean="0">
                <a:solidFill>
                  <a:srgbClr val="3A616A"/>
                </a:solidFill>
                <a:latin typeface="Arial Narrow" pitchFamily="34" charset="0"/>
              </a:rPr>
              <a:t>5,</a:t>
            </a:r>
          </a:p>
          <a:p>
            <a:pPr algn="ctr"/>
            <a:r>
              <a:rPr lang="ru-RU" sz="2000" b="1" baseline="-25000" dirty="0" smtClean="0">
                <a:solidFill>
                  <a:srgbClr val="3A616A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фосфат-ионы 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алюминий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медь 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взвешенные вещества</a:t>
            </a:r>
            <a:endParaRPr lang="ru-RU" sz="2000" b="1" dirty="0">
              <a:solidFill>
                <a:srgbClr val="3A616A"/>
              </a:solidFill>
              <a:latin typeface="Arial Narrow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51400" y="2257336"/>
            <a:ext cx="279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углерода оксид 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взвешенные вещества</a:t>
            </a:r>
            <a:endParaRPr lang="ru-RU" sz="2000" b="1" dirty="0">
              <a:solidFill>
                <a:srgbClr val="3A616A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28100" y="2219236"/>
            <a:ext cx="227330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АПАВ, 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азот нитритный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 медь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 цинк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 свинец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никель 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марганец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 кобальт 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хром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 нефтепродукты </a:t>
            </a:r>
          </a:p>
          <a:p>
            <a:pPr algn="ctr"/>
            <a:r>
              <a:rPr lang="ru-RU" sz="2000" b="1" dirty="0" smtClean="0">
                <a:solidFill>
                  <a:srgbClr val="3A616A"/>
                </a:solidFill>
                <a:latin typeface="Arial Narrow" pitchFamily="34" charset="0"/>
              </a:rPr>
              <a:t>токсичность</a:t>
            </a:r>
            <a:endParaRPr lang="ru-RU" sz="2000" b="1" dirty="0">
              <a:solidFill>
                <a:srgbClr val="3A616A"/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080799" y="6663075"/>
            <a:ext cx="1111202" cy="220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800"/>
              </a:lnSpc>
              <a:buClr>
                <a:schemeClr val="accent1"/>
              </a:buClr>
              <a:buSzPct val="100000"/>
            </a:pPr>
            <a:r>
              <a:rPr lang="ru-RU" spc="-20" dirty="0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27.05.2021</a:t>
            </a:r>
            <a:endParaRPr lang="ru-RU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Fotolia_72676331_Subscription_Monthly_M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400" y="3139096"/>
            <a:ext cx="5308600" cy="35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re-98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4135874"/>
            <a:ext cx="7302500" cy="2963426"/>
          </a:xfrm>
          <a:prstGeom prst="rect">
            <a:avLst/>
          </a:prstGeom>
          <a:effectLst>
            <a:outerShdw blurRad="63500" dist="4953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" y="2297133"/>
            <a:ext cx="3086100" cy="4114800"/>
          </a:xfrm>
          <a:prstGeom prst="rect">
            <a:avLst/>
          </a:prstGeom>
        </p:spPr>
      </p:pic>
      <p:grpSp>
        <p:nvGrpSpPr>
          <p:cNvPr id="2" name="Группа 615"/>
          <p:cNvGrpSpPr/>
          <p:nvPr/>
        </p:nvGrpSpPr>
        <p:grpSpPr>
          <a:xfrm>
            <a:off x="-3156" y="282493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57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>
                <a:solidFill>
                  <a:srgbClr val="9BBEBE"/>
                </a:solidFill>
              </a:endParaRPr>
            </a:p>
          </p:txBody>
        </p:sp>
        <p:sp>
          <p:nvSpPr>
            <p:cNvPr id="58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>
                <a:solidFill>
                  <a:prstClr val="white"/>
                </a:solidFill>
              </a:endParaRPr>
            </a:p>
          </p:txBody>
        </p:sp>
      </p:grpSp>
      <p:pic>
        <p:nvPicPr>
          <p:cNvPr id="59" name="Picture 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5" y="33174"/>
            <a:ext cx="384692" cy="4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329"/>
          <p:cNvGrpSpPr/>
          <p:nvPr/>
        </p:nvGrpSpPr>
        <p:grpSpPr>
          <a:xfrm>
            <a:off x="1208808" y="6647295"/>
            <a:ext cx="10983192" cy="219037"/>
            <a:chOff x="1270538" y="6609136"/>
            <a:chExt cx="10983192" cy="219037"/>
          </a:xfrm>
        </p:grpSpPr>
        <p:sp>
          <p:nvSpPr>
            <p:cNvPr id="331" name="Прямоугольник 330"/>
            <p:cNvSpPr/>
            <p:nvPr/>
          </p:nvSpPr>
          <p:spPr>
            <a:xfrm rot="5400000">
              <a:off x="6647138" y="1232536"/>
              <a:ext cx="10800" cy="10764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332" name="Прямоугольник 331"/>
            <p:cNvSpPr/>
            <p:nvPr/>
          </p:nvSpPr>
          <p:spPr>
            <a:xfrm>
              <a:off x="7594644" y="6624593"/>
              <a:ext cx="4659086" cy="2035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 defTabSz="914400">
                <a:lnSpc>
                  <a:spcPts val="800"/>
                </a:lnSpc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endParaRPr lang="ru-RU" sz="12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171826" y="5557837"/>
            <a:ext cx="36433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91" y="3190698"/>
            <a:ext cx="1340489" cy="1378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9242" y="4632840"/>
            <a:ext cx="2152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www.clati.ru</a:t>
            </a:r>
            <a:endParaRPr lang="ru-RU" sz="3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2835" y="5180568"/>
            <a:ext cx="289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Тел. 8(863)310-57-10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560" y="66584"/>
            <a:ext cx="11124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Лабораторное и аналитическое сопровождение федерального государственного экологического надзора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3806" y="748336"/>
            <a:ext cx="654049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Narrow" pitchFamily="34" charset="0"/>
              </a:rPr>
              <a:t>Основной и приоритетной задачей ФГБУ «ЦЛАТИ по ЮФО»  является осуществление работ в рамках обеспечения контрольно-надзорной деятельности Росприроднадзора. А также предоставления услуг природопользователям на территории Южного и Северо-Кавказского федерального округа.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080799" y="6663075"/>
            <a:ext cx="1111202" cy="220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800"/>
              </a:lnSpc>
              <a:buClr>
                <a:schemeClr val="accent1"/>
              </a:buClr>
              <a:buSzPct val="100000"/>
            </a:pPr>
            <a:r>
              <a:rPr lang="ru-RU" spc="-20" dirty="0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27.05.2021</a:t>
            </a:r>
            <a:endParaRPr lang="ru-RU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-3156" y="282493"/>
            <a:ext cx="12205000" cy="229680"/>
            <a:chOff x="-7110079" y="1465263"/>
            <a:chExt cx="11266154" cy="212012"/>
          </a:xfrm>
          <a:solidFill>
            <a:srgbClr val="9BBEBE"/>
          </a:solidFill>
        </p:grpSpPr>
        <p:sp>
          <p:nvSpPr>
            <p:cNvPr id="57" name="Rectangle 114"/>
            <p:cNvSpPr>
              <a:spLocks noChangeArrowheads="1"/>
            </p:cNvSpPr>
            <p:nvPr/>
          </p:nvSpPr>
          <p:spPr bwMode="auto">
            <a:xfrm flipV="1">
              <a:off x="-7110079" y="1662875"/>
              <a:ext cx="9127388" cy="144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>
                <a:solidFill>
                  <a:srgbClr val="9BBEBE"/>
                </a:solidFill>
              </a:endParaRPr>
            </a:p>
          </p:txBody>
        </p:sp>
        <p:sp>
          <p:nvSpPr>
            <p:cNvPr id="58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88" dirty="0">
                <a:solidFill>
                  <a:prstClr val="white"/>
                </a:solidFill>
              </a:endParaRPr>
            </a:p>
          </p:txBody>
        </p:sp>
      </p:grpSp>
      <p:pic>
        <p:nvPicPr>
          <p:cNvPr id="59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65" y="33174"/>
            <a:ext cx="384692" cy="4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9"/>
          <p:cNvGrpSpPr/>
          <p:nvPr/>
        </p:nvGrpSpPr>
        <p:grpSpPr>
          <a:xfrm>
            <a:off x="0" y="6696876"/>
            <a:ext cx="12222065" cy="203580"/>
            <a:chOff x="4772" y="6658717"/>
            <a:chExt cx="12222065" cy="203580"/>
          </a:xfrm>
        </p:grpSpPr>
        <p:sp>
          <p:nvSpPr>
            <p:cNvPr id="11" name="Прямоугольник 10"/>
            <p:cNvSpPr/>
            <p:nvPr/>
          </p:nvSpPr>
          <p:spPr>
            <a:xfrm rot="5400000">
              <a:off x="5381372" y="1432441"/>
              <a:ext cx="10800" cy="10764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67751" y="6658717"/>
              <a:ext cx="4659086" cy="2035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 defTabSz="914400">
                <a:lnSpc>
                  <a:spcPts val="800"/>
                </a:lnSpc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endParaRPr lang="ru-RU" sz="1200" dirty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7714" y="580571"/>
            <a:ext cx="95794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5997A5"/>
              </a:solidFill>
              <a:effectLst/>
              <a:latin typeface="Arial Narrow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465942" y="2423886"/>
            <a:ext cx="86795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Доклад окончен.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Благодарю за внимание.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560" y="66584"/>
            <a:ext cx="9053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Лабораторное и аналитическое сопровождение федерального государственного экологического надзора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80798" y="6663075"/>
            <a:ext cx="1111202" cy="220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800"/>
              </a:lnSpc>
              <a:buClr>
                <a:schemeClr val="accent1"/>
              </a:buClr>
              <a:buSzPct val="100000"/>
            </a:pPr>
            <a:r>
              <a:rPr lang="ru-RU" spc="-20" dirty="0" smtClean="0">
                <a:solidFill>
                  <a:srgbClr val="557D7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27.05.2021</a:t>
            </a:r>
            <a:endParaRPr lang="ru-RU" spc="-20" dirty="0">
              <a:solidFill>
                <a:srgbClr val="557D7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5531</TotalTime>
  <Words>302</Words>
  <Application>Microsoft Office PowerPoint</Application>
  <PresentationFormat>Произвольный</PresentationFormat>
  <Paragraphs>74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Николай Константинович</dc:creator>
  <cp:lastModifiedBy>Герман</cp:lastModifiedBy>
  <cp:revision>441</cp:revision>
  <cp:lastPrinted>2019-03-12T11:46:05Z</cp:lastPrinted>
  <dcterms:created xsi:type="dcterms:W3CDTF">2018-11-28T14:32:55Z</dcterms:created>
  <dcterms:modified xsi:type="dcterms:W3CDTF">2021-05-26T12:25:04Z</dcterms:modified>
</cp:coreProperties>
</file>